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8" r:id="rId2"/>
    <p:sldId id="267" r:id="rId3"/>
    <p:sldId id="260" r:id="rId4"/>
    <p:sldId id="264" r:id="rId5"/>
    <p:sldId id="286" r:id="rId6"/>
    <p:sldId id="268" r:id="rId7"/>
    <p:sldId id="287" r:id="rId8"/>
    <p:sldId id="269" r:id="rId9"/>
    <p:sldId id="271" r:id="rId10"/>
    <p:sldId id="288" r:id="rId11"/>
    <p:sldId id="289" r:id="rId12"/>
    <p:sldId id="290" r:id="rId13"/>
    <p:sldId id="291" r:id="rId14"/>
    <p:sldId id="305" r:id="rId15"/>
    <p:sldId id="279" r:id="rId16"/>
    <p:sldId id="293" r:id="rId17"/>
    <p:sldId id="295" r:id="rId18"/>
    <p:sldId id="296" r:id="rId19"/>
    <p:sldId id="301" r:id="rId20"/>
    <p:sldId id="306" r:id="rId21"/>
    <p:sldId id="307" r:id="rId22"/>
    <p:sldId id="299" r:id="rId23"/>
    <p:sldId id="300" r:id="rId24"/>
    <p:sldId id="303" r:id="rId25"/>
    <p:sldId id="304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ompte Microsoft" initials="CM" lastIdx="1" clrIdx="0">
    <p:extLst>
      <p:ext uri="{19B8F6BF-5375-455C-9EA6-DF929625EA0E}">
        <p15:presenceInfo xmlns:p15="http://schemas.microsoft.com/office/powerpoint/2012/main" userId="f7b6d019efb166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72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4329FEC8-99B6-4294-816F-570911DD1983}" type="presOf" srcId="{933CB09A-6299-490E-96A2-090FD4F4EEDC}" destId="{5922633D-2278-401A-81F8-BBBBC70F47B1}" srcOrd="0" destOrd="0" presId="urn:microsoft.com/office/officeart/2005/8/layout/chevron1"/>
    <dgm:cxn modelId="{D03BBDEC-1132-4C13-AEB5-ABA8CFCDC053}" type="presOf" srcId="{FD063F94-774B-4D7F-8B41-EEFD0BD298DF}" destId="{A7913993-4D0B-44EF-8972-AB7217DBED19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95C419BA-4BC2-4D77-9986-A68790A3DB45}" type="presOf" srcId="{9B34ACFE-06EA-4D4A-9EC3-D68152A93DC0}" destId="{8CD6DAEB-5762-4C49-9158-4F3237A767A1}" srcOrd="0" destOrd="0" presId="urn:microsoft.com/office/officeart/2005/8/layout/chevron1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34999B12-8680-4D8C-BA59-D1957B3ADBF7}" type="presOf" srcId="{69D21548-869B-4EFA-879B-AA45CA37D796}" destId="{6DB561D8-2658-4DF2-8474-FE4778691F1C}" srcOrd="0" destOrd="0" presId="urn:microsoft.com/office/officeart/2005/8/layout/chevron1"/>
    <dgm:cxn modelId="{6695BC74-3FF6-4CF9-AECC-1E6D6626409C}" type="presOf" srcId="{4C8AA0F8-6206-4911-888B-26EB78CB987C}" destId="{EB850A20-08B0-46A5-AA35-35ED708C8DD4}" srcOrd="0" destOrd="0" presId="urn:microsoft.com/office/officeart/2005/8/layout/chevron1"/>
    <dgm:cxn modelId="{6A26D4A9-DFAE-46AC-8905-886BC618D7B0}" type="presOf" srcId="{27E55C21-62EC-4EBC-AC80-A155F40DAD1F}" destId="{9542C57A-E06E-4F5C-B6A3-495119801F6B}" srcOrd="0" destOrd="0" presId="urn:microsoft.com/office/officeart/2005/8/layout/chevron1"/>
    <dgm:cxn modelId="{0F31EEE0-0E81-436E-8761-59CAE2DB1D8D}" type="presParOf" srcId="{6DB561D8-2658-4DF2-8474-FE4778691F1C}" destId="{5922633D-2278-401A-81F8-BBBBC70F47B1}" srcOrd="0" destOrd="0" presId="urn:microsoft.com/office/officeart/2005/8/layout/chevron1"/>
    <dgm:cxn modelId="{59577679-2957-4B7A-930F-30F15391A083}" type="presParOf" srcId="{6DB561D8-2658-4DF2-8474-FE4778691F1C}" destId="{B48BF0E9-5AD7-42CB-85B9-5BD943B758D9}" srcOrd="1" destOrd="0" presId="urn:microsoft.com/office/officeart/2005/8/layout/chevron1"/>
    <dgm:cxn modelId="{A9456FC8-29C1-4F9D-9044-330CA171ACEA}" type="presParOf" srcId="{6DB561D8-2658-4DF2-8474-FE4778691F1C}" destId="{A7913993-4D0B-44EF-8972-AB7217DBED19}" srcOrd="2" destOrd="0" presId="urn:microsoft.com/office/officeart/2005/8/layout/chevron1"/>
    <dgm:cxn modelId="{83D416B6-1E8B-43C7-A27B-CB6B3A82718B}" type="presParOf" srcId="{6DB561D8-2658-4DF2-8474-FE4778691F1C}" destId="{0F70C284-2758-4D29-9AD0-5F2920762D53}" srcOrd="3" destOrd="0" presId="urn:microsoft.com/office/officeart/2005/8/layout/chevron1"/>
    <dgm:cxn modelId="{04713271-3265-45BB-823C-ADDB1F573986}" type="presParOf" srcId="{6DB561D8-2658-4DF2-8474-FE4778691F1C}" destId="{EB850A20-08B0-46A5-AA35-35ED708C8DD4}" srcOrd="4" destOrd="0" presId="urn:microsoft.com/office/officeart/2005/8/layout/chevron1"/>
    <dgm:cxn modelId="{C87E5AE3-2F72-42B3-9CA9-F9B885795634}" type="presParOf" srcId="{6DB561D8-2658-4DF2-8474-FE4778691F1C}" destId="{AC778B0D-B7DA-431A-AD10-5CF70EF427DA}" srcOrd="5" destOrd="0" presId="urn:microsoft.com/office/officeart/2005/8/layout/chevron1"/>
    <dgm:cxn modelId="{AEC22C26-8F46-4CFF-B701-3F85A64C0FF5}" type="presParOf" srcId="{6DB561D8-2658-4DF2-8474-FE4778691F1C}" destId="{9542C57A-E06E-4F5C-B6A3-495119801F6B}" srcOrd="6" destOrd="0" presId="urn:microsoft.com/office/officeart/2005/8/layout/chevron1"/>
    <dgm:cxn modelId="{F67EDF6E-2A32-4F71-A89E-9E853AA6074C}" type="presParOf" srcId="{6DB561D8-2658-4DF2-8474-FE4778691F1C}" destId="{16A05330-7C43-43D8-967E-641D1E12CD33}" srcOrd="7" destOrd="0" presId="urn:microsoft.com/office/officeart/2005/8/layout/chevron1"/>
    <dgm:cxn modelId="{A28133C9-FA82-47C5-9596-288D1E831ED4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4532E34-A8B9-4087-9B8B-53C120998117}" type="presOf" srcId="{4C8AA0F8-6206-4911-888B-26EB78CB987C}" destId="{EB850A20-08B0-46A5-AA35-35ED708C8DD4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E03B319E-EF59-48C5-9998-FE0BF9A17DB1}" type="presOf" srcId="{69D21548-869B-4EFA-879B-AA45CA37D796}" destId="{6DB561D8-2658-4DF2-8474-FE4778691F1C}" srcOrd="0" destOrd="0" presId="urn:microsoft.com/office/officeart/2005/8/layout/chevron1"/>
    <dgm:cxn modelId="{3591A2DF-AB56-4290-93C9-FCFBA6400E46}" type="presOf" srcId="{FD063F94-774B-4D7F-8B41-EEFD0BD298DF}" destId="{A7913993-4D0B-44EF-8972-AB7217DBED19}" srcOrd="0" destOrd="0" presId="urn:microsoft.com/office/officeart/2005/8/layout/chevron1"/>
    <dgm:cxn modelId="{0C3B25CD-CB35-401F-B3BA-289BE2A11048}" type="presOf" srcId="{933CB09A-6299-490E-96A2-090FD4F4EEDC}" destId="{5922633D-2278-401A-81F8-BBBBC70F47B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BF54316E-B8E3-4B2D-AB77-EAC41676DA64}" type="presOf" srcId="{27E55C21-62EC-4EBC-AC80-A155F40DAD1F}" destId="{9542C57A-E06E-4F5C-B6A3-495119801F6B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CD6EB04D-926E-4786-9A74-7EAAF74E14E5}" type="presOf" srcId="{9B34ACFE-06EA-4D4A-9EC3-D68152A93DC0}" destId="{8CD6DAEB-5762-4C49-9158-4F3237A767A1}" srcOrd="0" destOrd="0" presId="urn:microsoft.com/office/officeart/2005/8/layout/chevron1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DD7CA773-9457-402A-9BA5-E0B3C91EF054}" type="presParOf" srcId="{6DB561D8-2658-4DF2-8474-FE4778691F1C}" destId="{5922633D-2278-401A-81F8-BBBBC70F47B1}" srcOrd="0" destOrd="0" presId="urn:microsoft.com/office/officeart/2005/8/layout/chevron1"/>
    <dgm:cxn modelId="{5214C71D-C7C4-4E62-8D66-AA8CD3303865}" type="presParOf" srcId="{6DB561D8-2658-4DF2-8474-FE4778691F1C}" destId="{B48BF0E9-5AD7-42CB-85B9-5BD943B758D9}" srcOrd="1" destOrd="0" presId="urn:microsoft.com/office/officeart/2005/8/layout/chevron1"/>
    <dgm:cxn modelId="{2B4EF4A4-19E5-4D5C-B2B0-DC9890808D7C}" type="presParOf" srcId="{6DB561D8-2658-4DF2-8474-FE4778691F1C}" destId="{A7913993-4D0B-44EF-8972-AB7217DBED19}" srcOrd="2" destOrd="0" presId="urn:microsoft.com/office/officeart/2005/8/layout/chevron1"/>
    <dgm:cxn modelId="{7342F0B4-FCFF-46F2-8920-84D47CB4D08D}" type="presParOf" srcId="{6DB561D8-2658-4DF2-8474-FE4778691F1C}" destId="{0F70C284-2758-4D29-9AD0-5F2920762D53}" srcOrd="3" destOrd="0" presId="urn:microsoft.com/office/officeart/2005/8/layout/chevron1"/>
    <dgm:cxn modelId="{A41DDC5A-53C3-4DC4-BC88-9A1B351A4A73}" type="presParOf" srcId="{6DB561D8-2658-4DF2-8474-FE4778691F1C}" destId="{EB850A20-08B0-46A5-AA35-35ED708C8DD4}" srcOrd="4" destOrd="0" presId="urn:microsoft.com/office/officeart/2005/8/layout/chevron1"/>
    <dgm:cxn modelId="{F7DE9D90-CC70-434D-9FA7-CD75D2885ED4}" type="presParOf" srcId="{6DB561D8-2658-4DF2-8474-FE4778691F1C}" destId="{AC778B0D-B7DA-431A-AD10-5CF70EF427DA}" srcOrd="5" destOrd="0" presId="urn:microsoft.com/office/officeart/2005/8/layout/chevron1"/>
    <dgm:cxn modelId="{9643FC7F-3D6E-4CBE-AC70-A62FF40A0474}" type="presParOf" srcId="{6DB561D8-2658-4DF2-8474-FE4778691F1C}" destId="{9542C57A-E06E-4F5C-B6A3-495119801F6B}" srcOrd="6" destOrd="0" presId="urn:microsoft.com/office/officeart/2005/8/layout/chevron1"/>
    <dgm:cxn modelId="{B70B592A-DFE3-48F0-BC95-84678C0DA04F}" type="presParOf" srcId="{6DB561D8-2658-4DF2-8474-FE4778691F1C}" destId="{16A05330-7C43-43D8-967E-641D1E12CD33}" srcOrd="7" destOrd="0" presId="urn:microsoft.com/office/officeart/2005/8/layout/chevron1"/>
    <dgm:cxn modelId="{72169276-3AFA-4216-8F99-91CE3F3E2519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CD2578F9-6928-4308-9DC6-46678597DD9A}" type="presOf" srcId="{FD063F94-774B-4D7F-8B41-EEFD0BD298DF}" destId="{A7913993-4D0B-44EF-8972-AB7217DBED19}" srcOrd="0" destOrd="0" presId="urn:microsoft.com/office/officeart/2005/8/layout/chevron1"/>
    <dgm:cxn modelId="{356A46D4-DE6A-4C2B-B5A1-0371C0634A8D}" type="presOf" srcId="{27E55C21-62EC-4EBC-AC80-A155F40DAD1F}" destId="{9542C57A-E06E-4F5C-B6A3-495119801F6B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ECB41DDA-59BF-49CC-AAAB-AF02C3B68674}" type="presOf" srcId="{69D21548-869B-4EFA-879B-AA45CA37D796}" destId="{6DB561D8-2658-4DF2-8474-FE4778691F1C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4F75C9E5-3418-48BD-A76C-A3790E779D1B}" type="presOf" srcId="{4C8AA0F8-6206-4911-888B-26EB78CB987C}" destId="{EB850A20-08B0-46A5-AA35-35ED708C8DD4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A751FCB3-DDD8-4344-9E27-C2CB1C3E8C90}" type="presOf" srcId="{933CB09A-6299-490E-96A2-090FD4F4EEDC}" destId="{5922633D-2278-401A-81F8-BBBBC70F47B1}" srcOrd="0" destOrd="0" presId="urn:microsoft.com/office/officeart/2005/8/layout/chevron1"/>
    <dgm:cxn modelId="{497E4279-C43F-4B3B-AAB2-D4D286C34B45}" type="presOf" srcId="{9B34ACFE-06EA-4D4A-9EC3-D68152A93DC0}" destId="{8CD6DAEB-5762-4C49-9158-4F3237A767A1}" srcOrd="0" destOrd="0" presId="urn:microsoft.com/office/officeart/2005/8/layout/chevron1"/>
    <dgm:cxn modelId="{3F9D5989-29C1-4C9A-BEF2-D82DB497F2AE}" type="presParOf" srcId="{6DB561D8-2658-4DF2-8474-FE4778691F1C}" destId="{5922633D-2278-401A-81F8-BBBBC70F47B1}" srcOrd="0" destOrd="0" presId="urn:microsoft.com/office/officeart/2005/8/layout/chevron1"/>
    <dgm:cxn modelId="{4EA11E11-245F-46AF-BF2F-98DFE9CFFE33}" type="presParOf" srcId="{6DB561D8-2658-4DF2-8474-FE4778691F1C}" destId="{B48BF0E9-5AD7-42CB-85B9-5BD943B758D9}" srcOrd="1" destOrd="0" presId="urn:microsoft.com/office/officeart/2005/8/layout/chevron1"/>
    <dgm:cxn modelId="{00D203D6-E5FE-4870-B01F-572D16DA7E01}" type="presParOf" srcId="{6DB561D8-2658-4DF2-8474-FE4778691F1C}" destId="{A7913993-4D0B-44EF-8972-AB7217DBED19}" srcOrd="2" destOrd="0" presId="urn:microsoft.com/office/officeart/2005/8/layout/chevron1"/>
    <dgm:cxn modelId="{DD1BFC84-CBFA-4E68-BE64-03830699D15A}" type="presParOf" srcId="{6DB561D8-2658-4DF2-8474-FE4778691F1C}" destId="{0F70C284-2758-4D29-9AD0-5F2920762D53}" srcOrd="3" destOrd="0" presId="urn:microsoft.com/office/officeart/2005/8/layout/chevron1"/>
    <dgm:cxn modelId="{EB660C02-F625-4BE4-A1DB-017E907A2EBA}" type="presParOf" srcId="{6DB561D8-2658-4DF2-8474-FE4778691F1C}" destId="{EB850A20-08B0-46A5-AA35-35ED708C8DD4}" srcOrd="4" destOrd="0" presId="urn:microsoft.com/office/officeart/2005/8/layout/chevron1"/>
    <dgm:cxn modelId="{7B8A8699-38E4-4ADE-9511-87A02D6CD527}" type="presParOf" srcId="{6DB561D8-2658-4DF2-8474-FE4778691F1C}" destId="{AC778B0D-B7DA-431A-AD10-5CF70EF427DA}" srcOrd="5" destOrd="0" presId="urn:microsoft.com/office/officeart/2005/8/layout/chevron1"/>
    <dgm:cxn modelId="{20C049CB-3071-4FE7-AE27-F75617C49725}" type="presParOf" srcId="{6DB561D8-2658-4DF2-8474-FE4778691F1C}" destId="{9542C57A-E06E-4F5C-B6A3-495119801F6B}" srcOrd="6" destOrd="0" presId="urn:microsoft.com/office/officeart/2005/8/layout/chevron1"/>
    <dgm:cxn modelId="{4CB65F60-FB84-4D54-B75F-5541E9F5CED6}" type="presParOf" srcId="{6DB561D8-2658-4DF2-8474-FE4778691F1C}" destId="{16A05330-7C43-43D8-967E-641D1E12CD33}" srcOrd="7" destOrd="0" presId="urn:microsoft.com/office/officeart/2005/8/layout/chevron1"/>
    <dgm:cxn modelId="{485327C5-4FA0-4E8B-BD37-A30B91C95585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492A36BB-54F8-4F4D-B735-B09CB8470135}" type="presOf" srcId="{4C8AA0F8-6206-4911-888B-26EB78CB987C}" destId="{EB850A20-08B0-46A5-AA35-35ED708C8DD4}" srcOrd="0" destOrd="0" presId="urn:microsoft.com/office/officeart/2005/8/layout/chevron1"/>
    <dgm:cxn modelId="{3DCDC2C1-2877-4594-80B9-F4E6C663B402}" type="presOf" srcId="{FD063F94-774B-4D7F-8B41-EEFD0BD298DF}" destId="{A7913993-4D0B-44EF-8972-AB7217DBED19}" srcOrd="0" destOrd="0" presId="urn:microsoft.com/office/officeart/2005/8/layout/chevron1"/>
    <dgm:cxn modelId="{D53689B6-077D-40B3-AC47-2349C2A9AEA8}" type="presOf" srcId="{69D21548-869B-4EFA-879B-AA45CA37D796}" destId="{6DB561D8-2658-4DF2-8474-FE4778691F1C}" srcOrd="0" destOrd="0" presId="urn:microsoft.com/office/officeart/2005/8/layout/chevron1"/>
    <dgm:cxn modelId="{45632F8B-1A2E-40B7-8EE0-A101CB49D1A7}" type="presOf" srcId="{933CB09A-6299-490E-96A2-090FD4F4EEDC}" destId="{5922633D-2278-401A-81F8-BBBBC70F47B1}" srcOrd="0" destOrd="0" presId="urn:microsoft.com/office/officeart/2005/8/layout/chevron1"/>
    <dgm:cxn modelId="{B2B6B834-0B9B-447B-9D4E-A8C1A66DA179}" type="presOf" srcId="{9B34ACFE-06EA-4D4A-9EC3-D68152A93DC0}" destId="{8CD6DAEB-5762-4C49-9158-4F3237A767A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9C2BA7C8-7E65-4229-B00D-0C5360A00E89}" type="presOf" srcId="{27E55C21-62EC-4EBC-AC80-A155F40DAD1F}" destId="{9542C57A-E06E-4F5C-B6A3-495119801F6B}" srcOrd="0" destOrd="0" presId="urn:microsoft.com/office/officeart/2005/8/layout/chevron1"/>
    <dgm:cxn modelId="{EE1366A0-53E1-4690-B79D-F8FDBBA9513A}" type="presParOf" srcId="{6DB561D8-2658-4DF2-8474-FE4778691F1C}" destId="{5922633D-2278-401A-81F8-BBBBC70F47B1}" srcOrd="0" destOrd="0" presId="urn:microsoft.com/office/officeart/2005/8/layout/chevron1"/>
    <dgm:cxn modelId="{5B622D5C-2382-4D67-ACB6-AAA74E775FBA}" type="presParOf" srcId="{6DB561D8-2658-4DF2-8474-FE4778691F1C}" destId="{B48BF0E9-5AD7-42CB-85B9-5BD943B758D9}" srcOrd="1" destOrd="0" presId="urn:microsoft.com/office/officeart/2005/8/layout/chevron1"/>
    <dgm:cxn modelId="{C662AF40-89C0-4C56-A248-ACDA613FB75F}" type="presParOf" srcId="{6DB561D8-2658-4DF2-8474-FE4778691F1C}" destId="{A7913993-4D0B-44EF-8972-AB7217DBED19}" srcOrd="2" destOrd="0" presId="urn:microsoft.com/office/officeart/2005/8/layout/chevron1"/>
    <dgm:cxn modelId="{33DF4F16-F34A-4551-98F9-4C5EF83A02FA}" type="presParOf" srcId="{6DB561D8-2658-4DF2-8474-FE4778691F1C}" destId="{0F70C284-2758-4D29-9AD0-5F2920762D53}" srcOrd="3" destOrd="0" presId="urn:microsoft.com/office/officeart/2005/8/layout/chevron1"/>
    <dgm:cxn modelId="{1013F79A-7A5E-45EE-AFFA-4CF7F31689AB}" type="presParOf" srcId="{6DB561D8-2658-4DF2-8474-FE4778691F1C}" destId="{EB850A20-08B0-46A5-AA35-35ED708C8DD4}" srcOrd="4" destOrd="0" presId="urn:microsoft.com/office/officeart/2005/8/layout/chevron1"/>
    <dgm:cxn modelId="{01D13DA0-B656-49BF-9151-6B7D5CCAE344}" type="presParOf" srcId="{6DB561D8-2658-4DF2-8474-FE4778691F1C}" destId="{AC778B0D-B7DA-431A-AD10-5CF70EF427DA}" srcOrd="5" destOrd="0" presId="urn:microsoft.com/office/officeart/2005/8/layout/chevron1"/>
    <dgm:cxn modelId="{0F780D65-8648-4153-931A-04DA5785518F}" type="presParOf" srcId="{6DB561D8-2658-4DF2-8474-FE4778691F1C}" destId="{9542C57A-E06E-4F5C-B6A3-495119801F6B}" srcOrd="6" destOrd="0" presId="urn:microsoft.com/office/officeart/2005/8/layout/chevron1"/>
    <dgm:cxn modelId="{974C401B-7DC1-4C2D-B0DE-20A3FAB49DD9}" type="presParOf" srcId="{6DB561D8-2658-4DF2-8474-FE4778691F1C}" destId="{16A05330-7C43-43D8-967E-641D1E12CD33}" srcOrd="7" destOrd="0" presId="urn:microsoft.com/office/officeart/2005/8/layout/chevron1"/>
    <dgm:cxn modelId="{75A9A3D8-F1E3-45AC-BC19-4F04C4677669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C711082-F787-4136-A85A-FC9BAE888F05}" type="doc">
      <dgm:prSet loTypeId="urn:microsoft.com/office/officeart/2005/8/layout/cycle2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B7143081-9509-47E0-9207-2120165FA5DA}">
      <dgm:prSet phldrT="[Texte]" custT="1"/>
      <dgm:spPr/>
      <dgm:t>
        <a:bodyPr/>
        <a:lstStyle/>
        <a:p>
          <a:r>
            <a:rPr lang="fr-FR" sz="1400" b="1" dirty="0" smtClean="0"/>
            <a:t>Modélisation</a:t>
          </a:r>
          <a:endParaRPr lang="fr-FR" sz="1400" b="1" dirty="0"/>
        </a:p>
      </dgm:t>
    </dgm:pt>
    <dgm:pt modelId="{557940CC-08DC-4D00-9801-BCCAA9074389}" type="parTrans" cxnId="{6EAD28B1-ACD4-4BDB-BB5E-4512830D52D7}">
      <dgm:prSet/>
      <dgm:spPr/>
      <dgm:t>
        <a:bodyPr/>
        <a:lstStyle/>
        <a:p>
          <a:endParaRPr lang="fr-FR"/>
        </a:p>
      </dgm:t>
    </dgm:pt>
    <dgm:pt modelId="{9DF7CE2E-C486-4C6F-9F59-DE2A74A16936}" type="sibTrans" cxnId="{6EAD28B1-ACD4-4BDB-BB5E-4512830D52D7}">
      <dgm:prSet/>
      <dgm:spPr/>
      <dgm:t>
        <a:bodyPr/>
        <a:lstStyle/>
        <a:p>
          <a:endParaRPr lang="fr-FR"/>
        </a:p>
      </dgm:t>
    </dgm:pt>
    <dgm:pt modelId="{8C620D2D-F251-43F5-B5EF-9AC6C54A6556}">
      <dgm:prSet phldrT="[Texte]" custT="1"/>
      <dgm:spPr/>
      <dgm:t>
        <a:bodyPr/>
        <a:lstStyle/>
        <a:p>
          <a:r>
            <a:rPr lang="fr-FR" sz="1400" b="1" dirty="0" smtClean="0"/>
            <a:t>Génération du code</a:t>
          </a:r>
          <a:endParaRPr lang="fr-FR" sz="1400" b="1" dirty="0"/>
        </a:p>
      </dgm:t>
    </dgm:pt>
    <dgm:pt modelId="{BE54A33A-F700-49C6-8AEE-F47421D03068}" type="parTrans" cxnId="{94AADA9B-3F4B-4349-BB2B-55410C9418FD}">
      <dgm:prSet/>
      <dgm:spPr/>
      <dgm:t>
        <a:bodyPr/>
        <a:lstStyle/>
        <a:p>
          <a:endParaRPr lang="fr-FR"/>
        </a:p>
      </dgm:t>
    </dgm:pt>
    <dgm:pt modelId="{79775C86-467A-4B0C-B20A-17EFCF845FED}" type="sibTrans" cxnId="{94AADA9B-3F4B-4349-BB2B-55410C9418FD}">
      <dgm:prSet/>
      <dgm:spPr/>
      <dgm:t>
        <a:bodyPr/>
        <a:lstStyle/>
        <a:p>
          <a:endParaRPr lang="fr-FR"/>
        </a:p>
      </dgm:t>
    </dgm:pt>
    <dgm:pt modelId="{7FA0A1A8-C77F-41D6-A666-28D1604621FA}">
      <dgm:prSet phldrT="[Texte]" custT="1"/>
      <dgm:spPr/>
      <dgm:t>
        <a:bodyPr/>
        <a:lstStyle/>
        <a:p>
          <a:r>
            <a:rPr lang="fr-FR" sz="1400" b="1" dirty="0" smtClean="0"/>
            <a:t>Implémentation</a:t>
          </a:r>
          <a:endParaRPr lang="fr-FR" sz="1400" b="1" dirty="0"/>
        </a:p>
      </dgm:t>
    </dgm:pt>
    <dgm:pt modelId="{08D8C19D-85E1-40DA-A001-9298C8AD0146}" type="parTrans" cxnId="{12CE1F3B-7816-4069-AFE9-A52E2F09B7F6}">
      <dgm:prSet/>
      <dgm:spPr/>
      <dgm:t>
        <a:bodyPr/>
        <a:lstStyle/>
        <a:p>
          <a:endParaRPr lang="fr-FR"/>
        </a:p>
      </dgm:t>
    </dgm:pt>
    <dgm:pt modelId="{7359E142-119B-46B1-8074-0FD08BC44DDC}" type="sibTrans" cxnId="{12CE1F3B-7816-4069-AFE9-A52E2F09B7F6}">
      <dgm:prSet/>
      <dgm:spPr/>
      <dgm:t>
        <a:bodyPr/>
        <a:lstStyle/>
        <a:p>
          <a:endParaRPr lang="fr-FR"/>
        </a:p>
      </dgm:t>
    </dgm:pt>
    <dgm:pt modelId="{1C574704-E8D0-4B15-9169-4EA9ACD519A4}">
      <dgm:prSet phldrT="[Texte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fr-FR" b="1" dirty="0" smtClean="0">
              <a:solidFill>
                <a:schemeClr val="bg1"/>
              </a:solidFill>
            </a:rPr>
            <a:t>Réalisation</a:t>
          </a:r>
          <a:endParaRPr lang="fr-FR" b="1" dirty="0">
            <a:solidFill>
              <a:schemeClr val="bg1"/>
            </a:solidFill>
          </a:endParaRPr>
        </a:p>
      </dgm:t>
    </dgm:pt>
    <dgm:pt modelId="{A16B7237-5824-4BC6-8203-0AF7799B8606}" type="parTrans" cxnId="{D7D9D29F-6BD7-4DD9-A900-12F07EF517FF}">
      <dgm:prSet/>
      <dgm:spPr/>
      <dgm:t>
        <a:bodyPr/>
        <a:lstStyle/>
        <a:p>
          <a:endParaRPr lang="fr-FR"/>
        </a:p>
      </dgm:t>
    </dgm:pt>
    <dgm:pt modelId="{3769C4BF-6D7E-4861-9857-8A473BBD976F}" type="sibTrans" cxnId="{D7D9D29F-6BD7-4DD9-A900-12F07EF517FF}">
      <dgm:prSet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endParaRPr lang="fr-FR"/>
        </a:p>
      </dgm:t>
    </dgm:pt>
    <dgm:pt modelId="{B0D68E2F-4374-42FF-8DA6-5C27C83D710C}" type="pres">
      <dgm:prSet presAssocID="{4C711082-F787-4136-A85A-FC9BAE888F0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BA281FC5-87C2-4485-9502-884AB4DD88D7}" type="pres">
      <dgm:prSet presAssocID="{B7143081-9509-47E0-9207-2120165FA5DA}" presName="node" presStyleLbl="node1" presStyleIdx="0" presStyleCnt="4" custScaleX="106239" custScaleY="10271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449198-8AE6-43F8-A012-9962C4B84BE1}" type="pres">
      <dgm:prSet presAssocID="{9DF7CE2E-C486-4C6F-9F59-DE2A74A16936}" presName="sibTrans" presStyleLbl="sibTrans2D1" presStyleIdx="0" presStyleCnt="4"/>
      <dgm:spPr/>
      <dgm:t>
        <a:bodyPr/>
        <a:lstStyle/>
        <a:p>
          <a:endParaRPr lang="fr-FR"/>
        </a:p>
      </dgm:t>
    </dgm:pt>
    <dgm:pt modelId="{B99DFDF8-49B1-4E1E-ADA5-638BD123EFA0}" type="pres">
      <dgm:prSet presAssocID="{9DF7CE2E-C486-4C6F-9F59-DE2A74A16936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260D5F25-2D6E-4C86-90E3-5F1EFB0B4ECE}" type="pres">
      <dgm:prSet presAssocID="{8C620D2D-F251-43F5-B5EF-9AC6C54A655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E3761E7-8551-4F2C-A6ED-B5B0B83773F7}" type="pres">
      <dgm:prSet presAssocID="{79775C86-467A-4B0C-B20A-17EFCF845FED}" presName="sibTrans" presStyleLbl="sibTrans2D1" presStyleIdx="1" presStyleCnt="4"/>
      <dgm:spPr/>
      <dgm:t>
        <a:bodyPr/>
        <a:lstStyle/>
        <a:p>
          <a:endParaRPr lang="fr-FR"/>
        </a:p>
      </dgm:t>
    </dgm:pt>
    <dgm:pt modelId="{BBD35BD5-FEFB-4253-A8B5-7E40D175BBDA}" type="pres">
      <dgm:prSet presAssocID="{79775C86-467A-4B0C-B20A-17EFCF845FED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675E53EE-57DF-40BB-B810-488A0D4F0DEA}" type="pres">
      <dgm:prSet presAssocID="{7FA0A1A8-C77F-41D6-A666-28D1604621F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2B93FA96-FABC-4A46-ADA6-0E0481928353}" type="pres">
      <dgm:prSet presAssocID="{7359E142-119B-46B1-8074-0FD08BC44DDC}" presName="sibTrans" presStyleLbl="sibTrans2D1" presStyleIdx="2" presStyleCnt="4"/>
      <dgm:spPr/>
      <dgm:t>
        <a:bodyPr/>
        <a:lstStyle/>
        <a:p>
          <a:endParaRPr lang="fr-FR"/>
        </a:p>
      </dgm:t>
    </dgm:pt>
    <dgm:pt modelId="{CD506CC6-1500-48C5-A30F-173A054ACEE1}" type="pres">
      <dgm:prSet presAssocID="{7359E142-119B-46B1-8074-0FD08BC44DDC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17B93EDB-62B0-492F-8E0B-0AB67B312008}" type="pres">
      <dgm:prSet presAssocID="{1C574704-E8D0-4B15-9169-4EA9ACD519A4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FF4A168-D9D5-43DD-AF31-8AE84FAA524B}" type="pres">
      <dgm:prSet presAssocID="{3769C4BF-6D7E-4861-9857-8A473BBD976F}" presName="sibTrans" presStyleLbl="sibTrans2D1" presStyleIdx="3" presStyleCnt="4"/>
      <dgm:spPr/>
      <dgm:t>
        <a:bodyPr/>
        <a:lstStyle/>
        <a:p>
          <a:endParaRPr lang="fr-FR"/>
        </a:p>
      </dgm:t>
    </dgm:pt>
    <dgm:pt modelId="{51CA0C93-0C6F-4424-9635-F222D489391B}" type="pres">
      <dgm:prSet presAssocID="{3769C4BF-6D7E-4861-9857-8A473BBD976F}" presName="connectorText" presStyleLbl="sibTrans2D1" presStyleIdx="3" presStyleCnt="4"/>
      <dgm:spPr/>
      <dgm:t>
        <a:bodyPr/>
        <a:lstStyle/>
        <a:p>
          <a:endParaRPr lang="fr-FR"/>
        </a:p>
      </dgm:t>
    </dgm:pt>
  </dgm:ptLst>
  <dgm:cxnLst>
    <dgm:cxn modelId="{2C3648F0-3037-45D9-8BD8-47D6C82E6EE3}" type="presOf" srcId="{7359E142-119B-46B1-8074-0FD08BC44DDC}" destId="{2B93FA96-FABC-4A46-ADA6-0E0481928353}" srcOrd="0" destOrd="0" presId="urn:microsoft.com/office/officeart/2005/8/layout/cycle2"/>
    <dgm:cxn modelId="{703FDCB9-F69A-457B-8DE6-9049450EE36B}" type="presOf" srcId="{79775C86-467A-4B0C-B20A-17EFCF845FED}" destId="{BBD35BD5-FEFB-4253-A8B5-7E40D175BBDA}" srcOrd="1" destOrd="0" presId="urn:microsoft.com/office/officeart/2005/8/layout/cycle2"/>
    <dgm:cxn modelId="{D7D9D29F-6BD7-4DD9-A900-12F07EF517FF}" srcId="{4C711082-F787-4136-A85A-FC9BAE888F05}" destId="{1C574704-E8D0-4B15-9169-4EA9ACD519A4}" srcOrd="3" destOrd="0" parTransId="{A16B7237-5824-4BC6-8203-0AF7799B8606}" sibTransId="{3769C4BF-6D7E-4861-9857-8A473BBD976F}"/>
    <dgm:cxn modelId="{25E6908E-656A-4F13-8090-5CE59ABB1166}" type="presOf" srcId="{8C620D2D-F251-43F5-B5EF-9AC6C54A6556}" destId="{260D5F25-2D6E-4C86-90E3-5F1EFB0B4ECE}" srcOrd="0" destOrd="0" presId="urn:microsoft.com/office/officeart/2005/8/layout/cycle2"/>
    <dgm:cxn modelId="{721D312E-E0C3-4F42-9A81-4366BC0B0568}" type="presOf" srcId="{7FA0A1A8-C77F-41D6-A666-28D1604621FA}" destId="{675E53EE-57DF-40BB-B810-488A0D4F0DEA}" srcOrd="0" destOrd="0" presId="urn:microsoft.com/office/officeart/2005/8/layout/cycle2"/>
    <dgm:cxn modelId="{271D0406-4BE3-403B-BF90-B2CD3D60C9BF}" type="presOf" srcId="{4C711082-F787-4136-A85A-FC9BAE888F05}" destId="{B0D68E2F-4374-42FF-8DA6-5C27C83D710C}" srcOrd="0" destOrd="0" presId="urn:microsoft.com/office/officeart/2005/8/layout/cycle2"/>
    <dgm:cxn modelId="{1BD239C5-45A6-4D73-A8B0-8FB30DA39A10}" type="presOf" srcId="{3769C4BF-6D7E-4861-9857-8A473BBD976F}" destId="{4FF4A168-D9D5-43DD-AF31-8AE84FAA524B}" srcOrd="0" destOrd="0" presId="urn:microsoft.com/office/officeart/2005/8/layout/cycle2"/>
    <dgm:cxn modelId="{BCA00276-4A21-4AEC-9C92-BF4936A749B5}" type="presOf" srcId="{3769C4BF-6D7E-4861-9857-8A473BBD976F}" destId="{51CA0C93-0C6F-4424-9635-F222D489391B}" srcOrd="1" destOrd="0" presId="urn:microsoft.com/office/officeart/2005/8/layout/cycle2"/>
    <dgm:cxn modelId="{B714DD2E-7E0D-4EEB-A05F-68314BB7E0DA}" type="presOf" srcId="{B7143081-9509-47E0-9207-2120165FA5DA}" destId="{BA281FC5-87C2-4485-9502-884AB4DD88D7}" srcOrd="0" destOrd="0" presId="urn:microsoft.com/office/officeart/2005/8/layout/cycle2"/>
    <dgm:cxn modelId="{38FEB800-3AB0-4098-9DF1-E55F47A69BE1}" type="presOf" srcId="{9DF7CE2E-C486-4C6F-9F59-DE2A74A16936}" destId="{B99DFDF8-49B1-4E1E-ADA5-638BD123EFA0}" srcOrd="1" destOrd="0" presId="urn:microsoft.com/office/officeart/2005/8/layout/cycle2"/>
    <dgm:cxn modelId="{FA689641-E591-445D-AB22-0812592AEA14}" type="presOf" srcId="{7359E142-119B-46B1-8074-0FD08BC44DDC}" destId="{CD506CC6-1500-48C5-A30F-173A054ACEE1}" srcOrd="1" destOrd="0" presId="urn:microsoft.com/office/officeart/2005/8/layout/cycle2"/>
    <dgm:cxn modelId="{B0F92989-2212-41C1-8869-AF3E826FF051}" type="presOf" srcId="{9DF7CE2E-C486-4C6F-9F59-DE2A74A16936}" destId="{B4449198-8AE6-43F8-A012-9962C4B84BE1}" srcOrd="0" destOrd="0" presId="urn:microsoft.com/office/officeart/2005/8/layout/cycle2"/>
    <dgm:cxn modelId="{94AADA9B-3F4B-4349-BB2B-55410C9418FD}" srcId="{4C711082-F787-4136-A85A-FC9BAE888F05}" destId="{8C620D2D-F251-43F5-B5EF-9AC6C54A6556}" srcOrd="1" destOrd="0" parTransId="{BE54A33A-F700-49C6-8AEE-F47421D03068}" sibTransId="{79775C86-467A-4B0C-B20A-17EFCF845FED}"/>
    <dgm:cxn modelId="{12CE1F3B-7816-4069-AFE9-A52E2F09B7F6}" srcId="{4C711082-F787-4136-A85A-FC9BAE888F05}" destId="{7FA0A1A8-C77F-41D6-A666-28D1604621FA}" srcOrd="2" destOrd="0" parTransId="{08D8C19D-85E1-40DA-A001-9298C8AD0146}" sibTransId="{7359E142-119B-46B1-8074-0FD08BC44DDC}"/>
    <dgm:cxn modelId="{F6967A10-B0BA-4519-A594-9229BE8DA040}" type="presOf" srcId="{79775C86-467A-4B0C-B20A-17EFCF845FED}" destId="{8E3761E7-8551-4F2C-A6ED-B5B0B83773F7}" srcOrd="0" destOrd="0" presId="urn:microsoft.com/office/officeart/2005/8/layout/cycle2"/>
    <dgm:cxn modelId="{6EAD28B1-ACD4-4BDB-BB5E-4512830D52D7}" srcId="{4C711082-F787-4136-A85A-FC9BAE888F05}" destId="{B7143081-9509-47E0-9207-2120165FA5DA}" srcOrd="0" destOrd="0" parTransId="{557940CC-08DC-4D00-9801-BCCAA9074389}" sibTransId="{9DF7CE2E-C486-4C6F-9F59-DE2A74A16936}"/>
    <dgm:cxn modelId="{75CCD8F7-DD5A-4BB2-B8B0-DFCBAEB3679C}" type="presOf" srcId="{1C574704-E8D0-4B15-9169-4EA9ACD519A4}" destId="{17B93EDB-62B0-492F-8E0B-0AB67B312008}" srcOrd="0" destOrd="0" presId="urn:microsoft.com/office/officeart/2005/8/layout/cycle2"/>
    <dgm:cxn modelId="{4756355E-00C9-4A8B-99DE-06E7E8E3CDBA}" type="presParOf" srcId="{B0D68E2F-4374-42FF-8DA6-5C27C83D710C}" destId="{BA281FC5-87C2-4485-9502-884AB4DD88D7}" srcOrd="0" destOrd="0" presId="urn:microsoft.com/office/officeart/2005/8/layout/cycle2"/>
    <dgm:cxn modelId="{35B26A31-5DBA-4D8F-99E7-9148E6933F7D}" type="presParOf" srcId="{B0D68E2F-4374-42FF-8DA6-5C27C83D710C}" destId="{B4449198-8AE6-43F8-A012-9962C4B84BE1}" srcOrd="1" destOrd="0" presId="urn:microsoft.com/office/officeart/2005/8/layout/cycle2"/>
    <dgm:cxn modelId="{022AADAB-071E-4799-87FE-66063070ABA0}" type="presParOf" srcId="{B4449198-8AE6-43F8-A012-9962C4B84BE1}" destId="{B99DFDF8-49B1-4E1E-ADA5-638BD123EFA0}" srcOrd="0" destOrd="0" presId="urn:microsoft.com/office/officeart/2005/8/layout/cycle2"/>
    <dgm:cxn modelId="{9F404756-02AF-45BD-BCA2-CC0ECF67D869}" type="presParOf" srcId="{B0D68E2F-4374-42FF-8DA6-5C27C83D710C}" destId="{260D5F25-2D6E-4C86-90E3-5F1EFB0B4ECE}" srcOrd="2" destOrd="0" presId="urn:microsoft.com/office/officeart/2005/8/layout/cycle2"/>
    <dgm:cxn modelId="{E3F5A381-1068-4DE4-BEB0-EB2AD82CC9C2}" type="presParOf" srcId="{B0D68E2F-4374-42FF-8DA6-5C27C83D710C}" destId="{8E3761E7-8551-4F2C-A6ED-B5B0B83773F7}" srcOrd="3" destOrd="0" presId="urn:microsoft.com/office/officeart/2005/8/layout/cycle2"/>
    <dgm:cxn modelId="{2429F80E-A470-433D-AD26-C5D16A06F941}" type="presParOf" srcId="{8E3761E7-8551-4F2C-A6ED-B5B0B83773F7}" destId="{BBD35BD5-FEFB-4253-A8B5-7E40D175BBDA}" srcOrd="0" destOrd="0" presId="urn:microsoft.com/office/officeart/2005/8/layout/cycle2"/>
    <dgm:cxn modelId="{24EF5EDC-BD6F-4D30-B61D-5572B644B24C}" type="presParOf" srcId="{B0D68E2F-4374-42FF-8DA6-5C27C83D710C}" destId="{675E53EE-57DF-40BB-B810-488A0D4F0DEA}" srcOrd="4" destOrd="0" presId="urn:microsoft.com/office/officeart/2005/8/layout/cycle2"/>
    <dgm:cxn modelId="{9FDD57F6-F6C7-467F-987C-90FBDA413998}" type="presParOf" srcId="{B0D68E2F-4374-42FF-8DA6-5C27C83D710C}" destId="{2B93FA96-FABC-4A46-ADA6-0E0481928353}" srcOrd="5" destOrd="0" presId="urn:microsoft.com/office/officeart/2005/8/layout/cycle2"/>
    <dgm:cxn modelId="{EA53A79D-D4E8-4562-820B-C427324B1A2C}" type="presParOf" srcId="{2B93FA96-FABC-4A46-ADA6-0E0481928353}" destId="{CD506CC6-1500-48C5-A30F-173A054ACEE1}" srcOrd="0" destOrd="0" presId="urn:microsoft.com/office/officeart/2005/8/layout/cycle2"/>
    <dgm:cxn modelId="{685CD665-314D-470C-B17D-9A6107B66721}" type="presParOf" srcId="{B0D68E2F-4374-42FF-8DA6-5C27C83D710C}" destId="{17B93EDB-62B0-492F-8E0B-0AB67B312008}" srcOrd="6" destOrd="0" presId="urn:microsoft.com/office/officeart/2005/8/layout/cycle2"/>
    <dgm:cxn modelId="{EB01174F-B6E8-4F53-85BA-F61BB9D8B9C4}" type="presParOf" srcId="{B0D68E2F-4374-42FF-8DA6-5C27C83D710C}" destId="{4FF4A168-D9D5-43DD-AF31-8AE84FAA524B}" srcOrd="7" destOrd="0" presId="urn:microsoft.com/office/officeart/2005/8/layout/cycle2"/>
    <dgm:cxn modelId="{CCDF2DCB-8D57-4394-82D1-9045B5BB877C}" type="presParOf" srcId="{4FF4A168-D9D5-43DD-AF31-8AE84FAA524B}" destId="{51CA0C93-0C6F-4424-9635-F222D489391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050397D1-7076-425F-8C28-CC8172C2F11B}" type="presOf" srcId="{4C8AA0F8-6206-4911-888B-26EB78CB987C}" destId="{EB850A20-08B0-46A5-AA35-35ED708C8DD4}" srcOrd="0" destOrd="0" presId="urn:microsoft.com/office/officeart/2005/8/layout/chevron1"/>
    <dgm:cxn modelId="{4103C540-C7C4-4E9B-82F8-539BBCEFD0DD}" type="presOf" srcId="{9B34ACFE-06EA-4D4A-9EC3-D68152A93DC0}" destId="{8CD6DAEB-5762-4C49-9158-4F3237A767A1}" srcOrd="0" destOrd="0" presId="urn:microsoft.com/office/officeart/2005/8/layout/chevron1"/>
    <dgm:cxn modelId="{F327B884-9260-48A1-AD52-A360B1922256}" type="presOf" srcId="{69D21548-869B-4EFA-879B-AA45CA37D796}" destId="{6DB561D8-2658-4DF2-8474-FE4778691F1C}" srcOrd="0" destOrd="0" presId="urn:microsoft.com/office/officeart/2005/8/layout/chevron1"/>
    <dgm:cxn modelId="{AD2DA7C4-696A-4083-8658-FD59720DDBC0}" type="presOf" srcId="{27E55C21-62EC-4EBC-AC80-A155F40DAD1F}" destId="{9542C57A-E06E-4F5C-B6A3-495119801F6B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51BCE340-87F5-4E2D-9F89-24A92CC9471D}" type="presOf" srcId="{FD063F94-774B-4D7F-8B41-EEFD0BD298DF}" destId="{A7913993-4D0B-44EF-8972-AB7217DBED19}" srcOrd="0" destOrd="0" presId="urn:microsoft.com/office/officeart/2005/8/layout/chevron1"/>
    <dgm:cxn modelId="{39A30133-8B4D-49A7-9B34-361CD4FD9A24}" type="presOf" srcId="{933CB09A-6299-490E-96A2-090FD4F4EEDC}" destId="{5922633D-2278-401A-81F8-BBBBC70F47B1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E87DBFDC-47C6-4A6A-8452-8251D8DC9F32}" type="presParOf" srcId="{6DB561D8-2658-4DF2-8474-FE4778691F1C}" destId="{5922633D-2278-401A-81F8-BBBBC70F47B1}" srcOrd="0" destOrd="0" presId="urn:microsoft.com/office/officeart/2005/8/layout/chevron1"/>
    <dgm:cxn modelId="{0736BB40-956F-4941-BC17-532B45FC9DB6}" type="presParOf" srcId="{6DB561D8-2658-4DF2-8474-FE4778691F1C}" destId="{B48BF0E9-5AD7-42CB-85B9-5BD943B758D9}" srcOrd="1" destOrd="0" presId="urn:microsoft.com/office/officeart/2005/8/layout/chevron1"/>
    <dgm:cxn modelId="{193428AC-4D52-45E2-8AFB-226665798773}" type="presParOf" srcId="{6DB561D8-2658-4DF2-8474-FE4778691F1C}" destId="{A7913993-4D0B-44EF-8972-AB7217DBED19}" srcOrd="2" destOrd="0" presId="urn:microsoft.com/office/officeart/2005/8/layout/chevron1"/>
    <dgm:cxn modelId="{4F509859-5E3B-4F89-B4C1-C997C05DB0C5}" type="presParOf" srcId="{6DB561D8-2658-4DF2-8474-FE4778691F1C}" destId="{0F70C284-2758-4D29-9AD0-5F2920762D53}" srcOrd="3" destOrd="0" presId="urn:microsoft.com/office/officeart/2005/8/layout/chevron1"/>
    <dgm:cxn modelId="{1ADC9F07-AA69-409C-8CF9-85C675C87F13}" type="presParOf" srcId="{6DB561D8-2658-4DF2-8474-FE4778691F1C}" destId="{EB850A20-08B0-46A5-AA35-35ED708C8DD4}" srcOrd="4" destOrd="0" presId="urn:microsoft.com/office/officeart/2005/8/layout/chevron1"/>
    <dgm:cxn modelId="{BA33A3BA-037C-4A65-BCBF-55B3F6156E22}" type="presParOf" srcId="{6DB561D8-2658-4DF2-8474-FE4778691F1C}" destId="{AC778B0D-B7DA-431A-AD10-5CF70EF427DA}" srcOrd="5" destOrd="0" presId="urn:microsoft.com/office/officeart/2005/8/layout/chevron1"/>
    <dgm:cxn modelId="{A78669A0-82DD-4B2A-B033-FEE7FE660F0B}" type="presParOf" srcId="{6DB561D8-2658-4DF2-8474-FE4778691F1C}" destId="{9542C57A-E06E-4F5C-B6A3-495119801F6B}" srcOrd="6" destOrd="0" presId="urn:microsoft.com/office/officeart/2005/8/layout/chevron1"/>
    <dgm:cxn modelId="{DB3D41E6-DDD6-4DF3-A993-AEA78F6189AF}" type="presParOf" srcId="{6DB561D8-2658-4DF2-8474-FE4778691F1C}" destId="{16A05330-7C43-43D8-967E-641D1E12CD33}" srcOrd="7" destOrd="0" presId="urn:microsoft.com/office/officeart/2005/8/layout/chevron1"/>
    <dgm:cxn modelId="{A0311DE4-3464-44C9-93B4-0A269F19C53F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E3589689-8857-48A0-9AC3-A7774573EB12}" type="presOf" srcId="{4C8AA0F8-6206-4911-888B-26EB78CB987C}" destId="{EB850A20-08B0-46A5-AA35-35ED708C8DD4}" srcOrd="0" destOrd="0" presId="urn:microsoft.com/office/officeart/2005/8/layout/chevron1"/>
    <dgm:cxn modelId="{97F2FDEF-5585-4A30-BFEB-3D57F6C66B8B}" type="presOf" srcId="{933CB09A-6299-490E-96A2-090FD4F4EEDC}" destId="{5922633D-2278-401A-81F8-BBBBC70F47B1}" srcOrd="0" destOrd="0" presId="urn:microsoft.com/office/officeart/2005/8/layout/chevron1"/>
    <dgm:cxn modelId="{3551FB96-7565-47D9-B20E-CB467DFB12AB}" type="presOf" srcId="{FD063F94-774B-4D7F-8B41-EEFD0BD298DF}" destId="{A7913993-4D0B-44EF-8972-AB7217DBED19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EF69B6CA-CD72-4DE0-8AA8-E3D5E3BC0B5C}" type="presOf" srcId="{27E55C21-62EC-4EBC-AC80-A155F40DAD1F}" destId="{9542C57A-E06E-4F5C-B6A3-495119801F6B}" srcOrd="0" destOrd="0" presId="urn:microsoft.com/office/officeart/2005/8/layout/chevron1"/>
    <dgm:cxn modelId="{C9FC304F-8EEC-4BF0-A920-9759759A4388}" type="presOf" srcId="{69D21548-869B-4EFA-879B-AA45CA37D796}" destId="{6DB561D8-2658-4DF2-8474-FE4778691F1C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35B7E99D-D50E-4900-A0EA-9835DCCFD990}" type="presOf" srcId="{9B34ACFE-06EA-4D4A-9EC3-D68152A93DC0}" destId="{8CD6DAEB-5762-4C49-9158-4F3237A767A1}" srcOrd="0" destOrd="0" presId="urn:microsoft.com/office/officeart/2005/8/layout/chevron1"/>
    <dgm:cxn modelId="{0F1F226A-B920-4BFF-BE28-1A51DFB126B7}" type="presParOf" srcId="{6DB561D8-2658-4DF2-8474-FE4778691F1C}" destId="{5922633D-2278-401A-81F8-BBBBC70F47B1}" srcOrd="0" destOrd="0" presId="urn:microsoft.com/office/officeart/2005/8/layout/chevron1"/>
    <dgm:cxn modelId="{16DD6CFB-3586-4DA6-83EF-BF06D6515F21}" type="presParOf" srcId="{6DB561D8-2658-4DF2-8474-FE4778691F1C}" destId="{B48BF0E9-5AD7-42CB-85B9-5BD943B758D9}" srcOrd="1" destOrd="0" presId="urn:microsoft.com/office/officeart/2005/8/layout/chevron1"/>
    <dgm:cxn modelId="{60B09C2B-9BCE-4295-A2F9-0D03550E5176}" type="presParOf" srcId="{6DB561D8-2658-4DF2-8474-FE4778691F1C}" destId="{A7913993-4D0B-44EF-8972-AB7217DBED19}" srcOrd="2" destOrd="0" presId="urn:microsoft.com/office/officeart/2005/8/layout/chevron1"/>
    <dgm:cxn modelId="{62670E8A-C7A9-40A2-841D-1F0B98799F36}" type="presParOf" srcId="{6DB561D8-2658-4DF2-8474-FE4778691F1C}" destId="{0F70C284-2758-4D29-9AD0-5F2920762D53}" srcOrd="3" destOrd="0" presId="urn:microsoft.com/office/officeart/2005/8/layout/chevron1"/>
    <dgm:cxn modelId="{E38485EC-FCDF-4095-9AD2-9B820D6649EF}" type="presParOf" srcId="{6DB561D8-2658-4DF2-8474-FE4778691F1C}" destId="{EB850A20-08B0-46A5-AA35-35ED708C8DD4}" srcOrd="4" destOrd="0" presId="urn:microsoft.com/office/officeart/2005/8/layout/chevron1"/>
    <dgm:cxn modelId="{1434565A-08CE-4DAF-8501-93D43595444F}" type="presParOf" srcId="{6DB561D8-2658-4DF2-8474-FE4778691F1C}" destId="{AC778B0D-B7DA-431A-AD10-5CF70EF427DA}" srcOrd="5" destOrd="0" presId="urn:microsoft.com/office/officeart/2005/8/layout/chevron1"/>
    <dgm:cxn modelId="{C22440DC-C713-48E7-B90B-38D9FF1FC9D6}" type="presParOf" srcId="{6DB561D8-2658-4DF2-8474-FE4778691F1C}" destId="{9542C57A-E06E-4F5C-B6A3-495119801F6B}" srcOrd="6" destOrd="0" presId="urn:microsoft.com/office/officeart/2005/8/layout/chevron1"/>
    <dgm:cxn modelId="{B393E42F-7C8F-48E7-97E0-A05BD32F10B6}" type="presParOf" srcId="{6DB561D8-2658-4DF2-8474-FE4778691F1C}" destId="{16A05330-7C43-43D8-967E-641D1E12CD33}" srcOrd="7" destOrd="0" presId="urn:microsoft.com/office/officeart/2005/8/layout/chevron1"/>
    <dgm:cxn modelId="{302E0F94-EC22-4D05-8044-ACBDF40AC6DF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47FE0708-C8CF-4BDE-B90B-0E7C2347AFA8}" type="presOf" srcId="{69D21548-869B-4EFA-879B-AA45CA37D796}" destId="{6DB561D8-2658-4DF2-8474-FE4778691F1C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F0605513-C7D2-4323-88EE-26E43D9E8E23}" type="presOf" srcId="{4C8AA0F8-6206-4911-888B-26EB78CB987C}" destId="{EB850A20-08B0-46A5-AA35-35ED708C8DD4}" srcOrd="0" destOrd="0" presId="urn:microsoft.com/office/officeart/2005/8/layout/chevron1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07D5F390-2888-4FB9-A3C4-0E267B292EE6}" type="presOf" srcId="{27E55C21-62EC-4EBC-AC80-A155F40DAD1F}" destId="{9542C57A-E06E-4F5C-B6A3-495119801F6B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767E62BD-A689-446A-A8EE-E93DA69A08F3}" type="presOf" srcId="{9B34ACFE-06EA-4D4A-9EC3-D68152A93DC0}" destId="{8CD6DAEB-5762-4C49-9158-4F3237A767A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82345EDB-F786-47FB-AFF2-6CEF6CD39ECD}" type="presOf" srcId="{FD063F94-774B-4D7F-8B41-EEFD0BD298DF}" destId="{A7913993-4D0B-44EF-8972-AB7217DBED19}" srcOrd="0" destOrd="0" presId="urn:microsoft.com/office/officeart/2005/8/layout/chevron1"/>
    <dgm:cxn modelId="{92397A20-4BFC-48AD-A6FB-A76639ED3E80}" type="presOf" srcId="{933CB09A-6299-490E-96A2-090FD4F4EEDC}" destId="{5922633D-2278-401A-81F8-BBBBC70F47B1}" srcOrd="0" destOrd="0" presId="urn:microsoft.com/office/officeart/2005/8/layout/chevron1"/>
    <dgm:cxn modelId="{6E5163F4-FE61-40A8-9D32-C1080496FAE3}" type="presParOf" srcId="{6DB561D8-2658-4DF2-8474-FE4778691F1C}" destId="{5922633D-2278-401A-81F8-BBBBC70F47B1}" srcOrd="0" destOrd="0" presId="urn:microsoft.com/office/officeart/2005/8/layout/chevron1"/>
    <dgm:cxn modelId="{5939E25C-8A12-488B-B78C-668E52F8C8B8}" type="presParOf" srcId="{6DB561D8-2658-4DF2-8474-FE4778691F1C}" destId="{B48BF0E9-5AD7-42CB-85B9-5BD943B758D9}" srcOrd="1" destOrd="0" presId="urn:microsoft.com/office/officeart/2005/8/layout/chevron1"/>
    <dgm:cxn modelId="{A93EE2A6-F389-444F-A87A-6B38DDDBC094}" type="presParOf" srcId="{6DB561D8-2658-4DF2-8474-FE4778691F1C}" destId="{A7913993-4D0B-44EF-8972-AB7217DBED19}" srcOrd="2" destOrd="0" presId="urn:microsoft.com/office/officeart/2005/8/layout/chevron1"/>
    <dgm:cxn modelId="{B70807F8-FE99-4299-AE88-D13C59A0C0A0}" type="presParOf" srcId="{6DB561D8-2658-4DF2-8474-FE4778691F1C}" destId="{0F70C284-2758-4D29-9AD0-5F2920762D53}" srcOrd="3" destOrd="0" presId="urn:microsoft.com/office/officeart/2005/8/layout/chevron1"/>
    <dgm:cxn modelId="{9AD12F72-2419-4BB8-A4B4-BA30AAECA64C}" type="presParOf" srcId="{6DB561D8-2658-4DF2-8474-FE4778691F1C}" destId="{EB850A20-08B0-46A5-AA35-35ED708C8DD4}" srcOrd="4" destOrd="0" presId="urn:microsoft.com/office/officeart/2005/8/layout/chevron1"/>
    <dgm:cxn modelId="{B062DD2C-6428-41EC-97D7-1E2103AAED53}" type="presParOf" srcId="{6DB561D8-2658-4DF2-8474-FE4778691F1C}" destId="{AC778B0D-B7DA-431A-AD10-5CF70EF427DA}" srcOrd="5" destOrd="0" presId="urn:microsoft.com/office/officeart/2005/8/layout/chevron1"/>
    <dgm:cxn modelId="{3889153A-4013-4433-AB0D-D1190B74D46E}" type="presParOf" srcId="{6DB561D8-2658-4DF2-8474-FE4778691F1C}" destId="{9542C57A-E06E-4F5C-B6A3-495119801F6B}" srcOrd="6" destOrd="0" presId="urn:microsoft.com/office/officeart/2005/8/layout/chevron1"/>
    <dgm:cxn modelId="{3CD6FA10-A3E9-4C1B-A26F-D31640F7F0D9}" type="presParOf" srcId="{6DB561D8-2658-4DF2-8474-FE4778691F1C}" destId="{16A05330-7C43-43D8-967E-641D1E12CD33}" srcOrd="7" destOrd="0" presId="urn:microsoft.com/office/officeart/2005/8/layout/chevron1"/>
    <dgm:cxn modelId="{69CC082B-1C64-405B-BAB8-503EF707476E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C4BE3F1-810F-4BFC-919A-73A0B09EC75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A8FC65A-621C-4E96-8F53-08412BE6EB16}">
      <dgm:prSet phldrT="[Texte]"/>
      <dgm:spPr/>
      <dgm:t>
        <a:bodyPr/>
        <a:lstStyle/>
        <a:p>
          <a:pPr algn="ctr"/>
          <a:r>
            <a:rPr lang="fr-FR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MIL</a:t>
          </a:r>
          <a:endParaRPr lang="fr-FR" dirty="0"/>
        </a:p>
      </dgm:t>
    </dgm:pt>
    <dgm:pt modelId="{2323020E-96B2-4739-B632-8D8C90A4FBE9}" type="parTrans" cxnId="{F9279173-0E03-4ABD-A65E-2EC33F9298E7}">
      <dgm:prSet/>
      <dgm:spPr/>
      <dgm:t>
        <a:bodyPr/>
        <a:lstStyle/>
        <a:p>
          <a:endParaRPr lang="fr-FR"/>
        </a:p>
      </dgm:t>
    </dgm:pt>
    <dgm:pt modelId="{CAA9BD5E-7701-4038-B2ED-D08FEBDCAE51}" type="sibTrans" cxnId="{F9279173-0E03-4ABD-A65E-2EC33F9298E7}">
      <dgm:prSet/>
      <dgm:spPr/>
      <dgm:t>
        <a:bodyPr/>
        <a:lstStyle/>
        <a:p>
          <a:endParaRPr lang="fr-FR"/>
        </a:p>
      </dgm:t>
    </dgm:pt>
    <dgm:pt modelId="{8A37FED2-7C6A-4FC2-91C7-CF587BAA03A3}" type="pres">
      <dgm:prSet presAssocID="{4C4BE3F1-810F-4BFC-919A-73A0B09EC753}" presName="arrowDiagram" presStyleCnt="0">
        <dgm:presLayoutVars>
          <dgm:chMax val="5"/>
          <dgm:dir/>
          <dgm:resizeHandles val="exact"/>
        </dgm:presLayoutVars>
      </dgm:prSet>
      <dgm:spPr/>
    </dgm:pt>
    <dgm:pt modelId="{68CC67C8-6133-40B7-9A4E-3A32B52E20D5}" type="pres">
      <dgm:prSet presAssocID="{4C4BE3F1-810F-4BFC-919A-73A0B09EC753}" presName="arrow" presStyleLbl="bgShp" presStyleIdx="0" presStyleCnt="1"/>
      <dgm:spPr/>
    </dgm:pt>
    <dgm:pt modelId="{DF26CB80-0F7A-4DFA-AB2B-3AF6A9BD9C24}" type="pres">
      <dgm:prSet presAssocID="{4C4BE3F1-810F-4BFC-919A-73A0B09EC753}" presName="arrowDiagram1" presStyleCnt="0">
        <dgm:presLayoutVars>
          <dgm:bulletEnabled val="1"/>
        </dgm:presLayoutVars>
      </dgm:prSet>
      <dgm:spPr/>
    </dgm:pt>
    <dgm:pt modelId="{B40B5BCE-5A3E-4BE3-B8DB-F53E7294433C}" type="pres">
      <dgm:prSet presAssocID="{6A8FC65A-621C-4E96-8F53-08412BE6EB16}" presName="bullet1" presStyleLbl="node1" presStyleIdx="0" presStyleCnt="1"/>
      <dgm:spPr/>
    </dgm:pt>
    <dgm:pt modelId="{475D7952-A5B9-48DB-AA71-F3F087BE5CFE}" type="pres">
      <dgm:prSet presAssocID="{6A8FC65A-621C-4E96-8F53-08412BE6EB16}" presName="textBox1" presStyleLbl="revTx" presStyleIdx="0" presStyleCnt="1" custScaleX="187690" custScaleY="46500" custLinFactNeighborX="-20674" custLinFactNeighborY="-279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279173-0E03-4ABD-A65E-2EC33F9298E7}" srcId="{4C4BE3F1-810F-4BFC-919A-73A0B09EC753}" destId="{6A8FC65A-621C-4E96-8F53-08412BE6EB16}" srcOrd="0" destOrd="0" parTransId="{2323020E-96B2-4739-B632-8D8C90A4FBE9}" sibTransId="{CAA9BD5E-7701-4038-B2ED-D08FEBDCAE51}"/>
    <dgm:cxn modelId="{9E4BAE0B-FA08-4B53-AC27-B735B4B7F3F1}" type="presOf" srcId="{4C4BE3F1-810F-4BFC-919A-73A0B09EC753}" destId="{8A37FED2-7C6A-4FC2-91C7-CF587BAA03A3}" srcOrd="0" destOrd="0" presId="urn:microsoft.com/office/officeart/2005/8/layout/arrow2"/>
    <dgm:cxn modelId="{6D17AEE1-C123-49AE-8E59-955941F7DE6C}" type="presOf" srcId="{6A8FC65A-621C-4E96-8F53-08412BE6EB16}" destId="{475D7952-A5B9-48DB-AA71-F3F087BE5CFE}" srcOrd="0" destOrd="0" presId="urn:microsoft.com/office/officeart/2005/8/layout/arrow2"/>
    <dgm:cxn modelId="{6BBA93CA-8E86-4AE7-AA77-52073DF28E86}" type="presParOf" srcId="{8A37FED2-7C6A-4FC2-91C7-CF587BAA03A3}" destId="{68CC67C8-6133-40B7-9A4E-3A32B52E20D5}" srcOrd="0" destOrd="0" presId="urn:microsoft.com/office/officeart/2005/8/layout/arrow2"/>
    <dgm:cxn modelId="{D65AAFAD-EB81-421E-9F5C-39732840178D}" type="presParOf" srcId="{8A37FED2-7C6A-4FC2-91C7-CF587BAA03A3}" destId="{DF26CB80-0F7A-4DFA-AB2B-3AF6A9BD9C24}" srcOrd="1" destOrd="0" presId="urn:microsoft.com/office/officeart/2005/8/layout/arrow2"/>
    <dgm:cxn modelId="{D4323168-E2A3-4114-BF9D-D86B578F80AF}" type="presParOf" srcId="{DF26CB80-0F7A-4DFA-AB2B-3AF6A9BD9C24}" destId="{B40B5BCE-5A3E-4BE3-B8DB-F53E7294433C}" srcOrd="0" destOrd="0" presId="urn:microsoft.com/office/officeart/2005/8/layout/arrow2"/>
    <dgm:cxn modelId="{5514FC0B-FED4-45A3-9C11-95CC5A0E4A8E}" type="presParOf" srcId="{DF26CB80-0F7A-4DFA-AB2B-3AF6A9BD9C24}" destId="{475D7952-A5B9-48DB-AA71-F3F087BE5CF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C4BE3F1-810F-4BFC-919A-73A0B09EC75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A8FC65A-621C-4E96-8F53-08412BE6EB16}">
      <dgm:prSet phldrT="[Texte]"/>
      <dgm:spPr/>
      <dgm:t>
        <a:bodyPr/>
        <a:lstStyle/>
        <a:p>
          <a:pPr algn="ctr"/>
          <a:r>
            <a:rPr lang="fr-FR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SIL</a:t>
          </a:r>
          <a:endParaRPr lang="fr-FR" dirty="0"/>
        </a:p>
      </dgm:t>
    </dgm:pt>
    <dgm:pt modelId="{2323020E-96B2-4739-B632-8D8C90A4FBE9}" type="parTrans" cxnId="{F9279173-0E03-4ABD-A65E-2EC33F9298E7}">
      <dgm:prSet/>
      <dgm:spPr/>
      <dgm:t>
        <a:bodyPr/>
        <a:lstStyle/>
        <a:p>
          <a:endParaRPr lang="fr-FR"/>
        </a:p>
      </dgm:t>
    </dgm:pt>
    <dgm:pt modelId="{CAA9BD5E-7701-4038-B2ED-D08FEBDCAE51}" type="sibTrans" cxnId="{F9279173-0E03-4ABD-A65E-2EC33F9298E7}">
      <dgm:prSet/>
      <dgm:spPr/>
      <dgm:t>
        <a:bodyPr/>
        <a:lstStyle/>
        <a:p>
          <a:endParaRPr lang="fr-FR"/>
        </a:p>
      </dgm:t>
    </dgm:pt>
    <dgm:pt modelId="{8A37FED2-7C6A-4FC2-91C7-CF587BAA03A3}" type="pres">
      <dgm:prSet presAssocID="{4C4BE3F1-810F-4BFC-919A-73A0B09EC753}" presName="arrowDiagram" presStyleCnt="0">
        <dgm:presLayoutVars>
          <dgm:chMax val="5"/>
          <dgm:dir/>
          <dgm:resizeHandles val="exact"/>
        </dgm:presLayoutVars>
      </dgm:prSet>
      <dgm:spPr/>
    </dgm:pt>
    <dgm:pt modelId="{68CC67C8-6133-40B7-9A4E-3A32B52E20D5}" type="pres">
      <dgm:prSet presAssocID="{4C4BE3F1-810F-4BFC-919A-73A0B09EC753}" presName="arrow" presStyleLbl="bgShp" presStyleIdx="0" presStyleCnt="1" custAng="13425933"/>
      <dgm:spPr/>
    </dgm:pt>
    <dgm:pt modelId="{DF26CB80-0F7A-4DFA-AB2B-3AF6A9BD9C24}" type="pres">
      <dgm:prSet presAssocID="{4C4BE3F1-810F-4BFC-919A-73A0B09EC753}" presName="arrowDiagram1" presStyleCnt="0">
        <dgm:presLayoutVars>
          <dgm:bulletEnabled val="1"/>
        </dgm:presLayoutVars>
      </dgm:prSet>
      <dgm:spPr/>
    </dgm:pt>
    <dgm:pt modelId="{B40B5BCE-5A3E-4BE3-B8DB-F53E7294433C}" type="pres">
      <dgm:prSet presAssocID="{6A8FC65A-621C-4E96-8F53-08412BE6EB16}" presName="bullet1" presStyleLbl="node1" presStyleIdx="0" presStyleCnt="1" custLinFactX="-416669" custLinFactNeighborX="-500000" custLinFactNeighborY="-5808"/>
      <dgm:spPr/>
    </dgm:pt>
    <dgm:pt modelId="{475D7952-A5B9-48DB-AA71-F3F087BE5CFE}" type="pres">
      <dgm:prSet presAssocID="{6A8FC65A-621C-4E96-8F53-08412BE6EB16}" presName="textBox1" presStyleLbl="revTx" presStyleIdx="0" presStyleCnt="1" custScaleX="187690" custScaleY="46500" custLinFactNeighborX="-20674" custLinFactNeighborY="-279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279173-0E03-4ABD-A65E-2EC33F9298E7}" srcId="{4C4BE3F1-810F-4BFC-919A-73A0B09EC753}" destId="{6A8FC65A-621C-4E96-8F53-08412BE6EB16}" srcOrd="0" destOrd="0" parTransId="{2323020E-96B2-4739-B632-8D8C90A4FBE9}" sibTransId="{CAA9BD5E-7701-4038-B2ED-D08FEBDCAE51}"/>
    <dgm:cxn modelId="{93D3C448-C98B-4072-A9BD-BADA0EB6A5C8}" type="presOf" srcId="{6A8FC65A-621C-4E96-8F53-08412BE6EB16}" destId="{475D7952-A5B9-48DB-AA71-F3F087BE5CFE}" srcOrd="0" destOrd="0" presId="urn:microsoft.com/office/officeart/2005/8/layout/arrow2"/>
    <dgm:cxn modelId="{899945DF-7A5E-4210-A398-33CA5620B46B}" type="presOf" srcId="{4C4BE3F1-810F-4BFC-919A-73A0B09EC753}" destId="{8A37FED2-7C6A-4FC2-91C7-CF587BAA03A3}" srcOrd="0" destOrd="0" presId="urn:microsoft.com/office/officeart/2005/8/layout/arrow2"/>
    <dgm:cxn modelId="{C94418F2-F631-4A40-8C4E-80391D985996}" type="presParOf" srcId="{8A37FED2-7C6A-4FC2-91C7-CF587BAA03A3}" destId="{68CC67C8-6133-40B7-9A4E-3A32B52E20D5}" srcOrd="0" destOrd="0" presId="urn:microsoft.com/office/officeart/2005/8/layout/arrow2"/>
    <dgm:cxn modelId="{240BDC17-97F1-4CFC-AC89-29E3089CC476}" type="presParOf" srcId="{8A37FED2-7C6A-4FC2-91C7-CF587BAA03A3}" destId="{DF26CB80-0F7A-4DFA-AB2B-3AF6A9BD9C24}" srcOrd="1" destOrd="0" presId="urn:microsoft.com/office/officeart/2005/8/layout/arrow2"/>
    <dgm:cxn modelId="{941D88AA-0E03-4E4B-A098-F69CCC7F5696}" type="presParOf" srcId="{DF26CB80-0F7A-4DFA-AB2B-3AF6A9BD9C24}" destId="{B40B5BCE-5A3E-4BE3-B8DB-F53E7294433C}" srcOrd="0" destOrd="0" presId="urn:microsoft.com/office/officeart/2005/8/layout/arrow2"/>
    <dgm:cxn modelId="{9F25C7D0-BFB8-4606-B1B8-9A2AB843B36C}" type="presParOf" srcId="{DF26CB80-0F7A-4DFA-AB2B-3AF6A9BD9C24}" destId="{475D7952-A5B9-48DB-AA71-F3F087BE5CF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C4BE3F1-810F-4BFC-919A-73A0B09EC75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A8FC65A-621C-4E96-8F53-08412BE6EB16}">
      <dgm:prSet phldrT="[Texte]"/>
      <dgm:spPr/>
      <dgm:t>
        <a:bodyPr/>
        <a:lstStyle/>
        <a:p>
          <a:pPr algn="ctr"/>
          <a:r>
            <a:rPr lang="fr-FR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HIL</a:t>
          </a:r>
          <a:endParaRPr lang="fr-FR" dirty="0"/>
        </a:p>
      </dgm:t>
    </dgm:pt>
    <dgm:pt modelId="{2323020E-96B2-4739-B632-8D8C90A4FBE9}" type="parTrans" cxnId="{F9279173-0E03-4ABD-A65E-2EC33F9298E7}">
      <dgm:prSet/>
      <dgm:spPr/>
      <dgm:t>
        <a:bodyPr/>
        <a:lstStyle/>
        <a:p>
          <a:endParaRPr lang="fr-FR"/>
        </a:p>
      </dgm:t>
    </dgm:pt>
    <dgm:pt modelId="{CAA9BD5E-7701-4038-B2ED-D08FEBDCAE51}" type="sibTrans" cxnId="{F9279173-0E03-4ABD-A65E-2EC33F9298E7}">
      <dgm:prSet/>
      <dgm:spPr/>
      <dgm:t>
        <a:bodyPr/>
        <a:lstStyle/>
        <a:p>
          <a:endParaRPr lang="fr-FR"/>
        </a:p>
      </dgm:t>
    </dgm:pt>
    <dgm:pt modelId="{8A37FED2-7C6A-4FC2-91C7-CF587BAA03A3}" type="pres">
      <dgm:prSet presAssocID="{4C4BE3F1-810F-4BFC-919A-73A0B09EC753}" presName="arrowDiagram" presStyleCnt="0">
        <dgm:presLayoutVars>
          <dgm:chMax val="5"/>
          <dgm:dir/>
          <dgm:resizeHandles val="exact"/>
        </dgm:presLayoutVars>
      </dgm:prSet>
      <dgm:spPr/>
    </dgm:pt>
    <dgm:pt modelId="{68CC67C8-6133-40B7-9A4E-3A32B52E20D5}" type="pres">
      <dgm:prSet presAssocID="{4C4BE3F1-810F-4BFC-919A-73A0B09EC753}" presName="arrow" presStyleLbl="bgShp" presStyleIdx="0" presStyleCnt="1" custAng="9823666" custLinFactNeighborX="2243" custLinFactNeighborY="-6318"/>
      <dgm:spPr/>
    </dgm:pt>
    <dgm:pt modelId="{DF26CB80-0F7A-4DFA-AB2B-3AF6A9BD9C24}" type="pres">
      <dgm:prSet presAssocID="{4C4BE3F1-810F-4BFC-919A-73A0B09EC753}" presName="arrowDiagram1" presStyleCnt="0">
        <dgm:presLayoutVars>
          <dgm:bulletEnabled val="1"/>
        </dgm:presLayoutVars>
      </dgm:prSet>
      <dgm:spPr/>
    </dgm:pt>
    <dgm:pt modelId="{B40B5BCE-5A3E-4BE3-B8DB-F53E7294433C}" type="pres">
      <dgm:prSet presAssocID="{6A8FC65A-621C-4E96-8F53-08412BE6EB16}" presName="bullet1" presStyleLbl="node1" presStyleIdx="0" presStyleCnt="1" custLinFactX="-375310" custLinFactY="200000" custLinFactNeighborX="-400000" custLinFactNeighborY="277406"/>
      <dgm:spPr/>
    </dgm:pt>
    <dgm:pt modelId="{475D7952-A5B9-48DB-AA71-F3F087BE5CFE}" type="pres">
      <dgm:prSet presAssocID="{6A8FC65A-621C-4E96-8F53-08412BE6EB16}" presName="textBox1" presStyleLbl="revTx" presStyleIdx="0" presStyleCnt="1" custScaleX="187690" custScaleY="46500" custLinFactNeighborX="-20674" custLinFactNeighborY="-279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279173-0E03-4ABD-A65E-2EC33F9298E7}" srcId="{4C4BE3F1-810F-4BFC-919A-73A0B09EC753}" destId="{6A8FC65A-621C-4E96-8F53-08412BE6EB16}" srcOrd="0" destOrd="0" parTransId="{2323020E-96B2-4739-B632-8D8C90A4FBE9}" sibTransId="{CAA9BD5E-7701-4038-B2ED-D08FEBDCAE51}"/>
    <dgm:cxn modelId="{BED7950D-2C6C-4FE7-8199-8C02E0D88986}" type="presOf" srcId="{4C4BE3F1-810F-4BFC-919A-73A0B09EC753}" destId="{8A37FED2-7C6A-4FC2-91C7-CF587BAA03A3}" srcOrd="0" destOrd="0" presId="urn:microsoft.com/office/officeart/2005/8/layout/arrow2"/>
    <dgm:cxn modelId="{E3D4ECF5-67C6-4B63-95F7-B191036BB26B}" type="presOf" srcId="{6A8FC65A-621C-4E96-8F53-08412BE6EB16}" destId="{475D7952-A5B9-48DB-AA71-F3F087BE5CFE}" srcOrd="0" destOrd="0" presId="urn:microsoft.com/office/officeart/2005/8/layout/arrow2"/>
    <dgm:cxn modelId="{CB14C238-4EC9-48D9-A700-1309B2C57E38}" type="presParOf" srcId="{8A37FED2-7C6A-4FC2-91C7-CF587BAA03A3}" destId="{68CC67C8-6133-40B7-9A4E-3A32B52E20D5}" srcOrd="0" destOrd="0" presId="urn:microsoft.com/office/officeart/2005/8/layout/arrow2"/>
    <dgm:cxn modelId="{5231008A-26EB-4F27-A415-078B7EBC6737}" type="presParOf" srcId="{8A37FED2-7C6A-4FC2-91C7-CF587BAA03A3}" destId="{DF26CB80-0F7A-4DFA-AB2B-3AF6A9BD9C24}" srcOrd="1" destOrd="0" presId="urn:microsoft.com/office/officeart/2005/8/layout/arrow2"/>
    <dgm:cxn modelId="{165137AA-4BCE-433F-B8F0-776388A2B8E6}" type="presParOf" srcId="{DF26CB80-0F7A-4DFA-AB2B-3AF6A9BD9C24}" destId="{B40B5BCE-5A3E-4BE3-B8DB-F53E7294433C}" srcOrd="0" destOrd="0" presId="urn:microsoft.com/office/officeart/2005/8/layout/arrow2"/>
    <dgm:cxn modelId="{0699AE68-7AC2-4C6C-9E9D-F4CE9CBF5E94}" type="presParOf" srcId="{DF26CB80-0F7A-4DFA-AB2B-3AF6A9BD9C24}" destId="{475D7952-A5B9-48DB-AA71-F3F087BE5CF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7275DCB-4CB3-4335-B8B4-1127EDFC0D80}" type="presOf" srcId="{9B34ACFE-06EA-4D4A-9EC3-D68152A93DC0}" destId="{8CD6DAEB-5762-4C49-9158-4F3237A767A1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D81913AD-216D-426E-B52C-30FD41215E61}" type="presOf" srcId="{933CB09A-6299-490E-96A2-090FD4F4EEDC}" destId="{5922633D-2278-401A-81F8-BBBBC70F47B1}" srcOrd="0" destOrd="0" presId="urn:microsoft.com/office/officeart/2005/8/layout/chevron1"/>
    <dgm:cxn modelId="{DA327CD5-955C-4364-AEE0-05A6E1369BE5}" type="presOf" srcId="{27E55C21-62EC-4EBC-AC80-A155F40DAD1F}" destId="{9542C57A-E06E-4F5C-B6A3-495119801F6B}" srcOrd="0" destOrd="0" presId="urn:microsoft.com/office/officeart/2005/8/layout/chevron1"/>
    <dgm:cxn modelId="{391FDC0C-3008-4DD2-B8B5-F7FC294302B6}" type="presOf" srcId="{4C8AA0F8-6206-4911-888B-26EB78CB987C}" destId="{EB850A20-08B0-46A5-AA35-35ED708C8DD4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3F90ACAE-FFE2-4C56-853C-0B78BEDB3FEF}" type="presOf" srcId="{69D21548-869B-4EFA-879B-AA45CA37D796}" destId="{6DB561D8-2658-4DF2-8474-FE4778691F1C}" srcOrd="0" destOrd="0" presId="urn:microsoft.com/office/officeart/2005/8/layout/chevron1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1F3819C8-3D63-4C34-BB53-A43CFFD6661D}" type="presOf" srcId="{FD063F94-774B-4D7F-8B41-EEFD0BD298DF}" destId="{A7913993-4D0B-44EF-8972-AB7217DBED19}" srcOrd="0" destOrd="0" presId="urn:microsoft.com/office/officeart/2005/8/layout/chevron1"/>
    <dgm:cxn modelId="{4212008D-A4CF-401C-8A0A-F407FD9C5CCB}" type="presParOf" srcId="{6DB561D8-2658-4DF2-8474-FE4778691F1C}" destId="{5922633D-2278-401A-81F8-BBBBC70F47B1}" srcOrd="0" destOrd="0" presId="urn:microsoft.com/office/officeart/2005/8/layout/chevron1"/>
    <dgm:cxn modelId="{DD32C2D4-4F0A-4C7F-B5BF-AF94B1229EB0}" type="presParOf" srcId="{6DB561D8-2658-4DF2-8474-FE4778691F1C}" destId="{B48BF0E9-5AD7-42CB-85B9-5BD943B758D9}" srcOrd="1" destOrd="0" presId="urn:microsoft.com/office/officeart/2005/8/layout/chevron1"/>
    <dgm:cxn modelId="{70C5F4E0-CDD9-4E0D-B14F-37209B4D2046}" type="presParOf" srcId="{6DB561D8-2658-4DF2-8474-FE4778691F1C}" destId="{A7913993-4D0B-44EF-8972-AB7217DBED19}" srcOrd="2" destOrd="0" presId="urn:microsoft.com/office/officeart/2005/8/layout/chevron1"/>
    <dgm:cxn modelId="{8B1377CB-710E-43A9-8ED1-C08DAE1AEA7B}" type="presParOf" srcId="{6DB561D8-2658-4DF2-8474-FE4778691F1C}" destId="{0F70C284-2758-4D29-9AD0-5F2920762D53}" srcOrd="3" destOrd="0" presId="urn:microsoft.com/office/officeart/2005/8/layout/chevron1"/>
    <dgm:cxn modelId="{1E7D8F83-D12C-4ED1-AF75-B6CE29F3B8E0}" type="presParOf" srcId="{6DB561D8-2658-4DF2-8474-FE4778691F1C}" destId="{EB850A20-08B0-46A5-AA35-35ED708C8DD4}" srcOrd="4" destOrd="0" presId="urn:microsoft.com/office/officeart/2005/8/layout/chevron1"/>
    <dgm:cxn modelId="{01962CF7-F9F1-4731-96E3-B089E2314A9D}" type="presParOf" srcId="{6DB561D8-2658-4DF2-8474-FE4778691F1C}" destId="{AC778B0D-B7DA-431A-AD10-5CF70EF427DA}" srcOrd="5" destOrd="0" presId="urn:microsoft.com/office/officeart/2005/8/layout/chevron1"/>
    <dgm:cxn modelId="{016FE5D7-8366-41E6-9BC2-3EC74F519831}" type="presParOf" srcId="{6DB561D8-2658-4DF2-8474-FE4778691F1C}" destId="{9542C57A-E06E-4F5C-B6A3-495119801F6B}" srcOrd="6" destOrd="0" presId="urn:microsoft.com/office/officeart/2005/8/layout/chevron1"/>
    <dgm:cxn modelId="{8A989BC0-6C2F-4700-BB49-70F36E70DADE}" type="presParOf" srcId="{6DB561D8-2658-4DF2-8474-FE4778691F1C}" destId="{16A05330-7C43-43D8-967E-641D1E12CD33}" srcOrd="7" destOrd="0" presId="urn:microsoft.com/office/officeart/2005/8/layout/chevron1"/>
    <dgm:cxn modelId="{D3362C9E-54EA-42B6-90B2-B682EB926454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C177BCDD-A913-4176-B5A8-5B35EB958CBB}" type="presOf" srcId="{9B34ACFE-06EA-4D4A-9EC3-D68152A93DC0}" destId="{8CD6DAEB-5762-4C49-9158-4F3237A767A1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65EA9F1-62EE-4C28-B2DF-8DE9180D8958}" type="presOf" srcId="{27E55C21-62EC-4EBC-AC80-A155F40DAD1F}" destId="{9542C57A-E06E-4F5C-B6A3-495119801F6B}" srcOrd="0" destOrd="0" presId="urn:microsoft.com/office/officeart/2005/8/layout/chevron1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901EA76A-3734-486F-9C4E-17718E8E2322}" type="presOf" srcId="{933CB09A-6299-490E-96A2-090FD4F4EEDC}" destId="{5922633D-2278-401A-81F8-BBBBC70F47B1}" srcOrd="0" destOrd="0" presId="urn:microsoft.com/office/officeart/2005/8/layout/chevron1"/>
    <dgm:cxn modelId="{E783CB7E-6E44-46C4-879D-771BE847ACD9}" type="presOf" srcId="{4C8AA0F8-6206-4911-888B-26EB78CB987C}" destId="{EB850A20-08B0-46A5-AA35-35ED708C8DD4}" srcOrd="0" destOrd="0" presId="urn:microsoft.com/office/officeart/2005/8/layout/chevron1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07686403-A930-45DA-B443-47239E01DAFE}" type="presOf" srcId="{69D21548-869B-4EFA-879B-AA45CA37D796}" destId="{6DB561D8-2658-4DF2-8474-FE4778691F1C}" srcOrd="0" destOrd="0" presId="urn:microsoft.com/office/officeart/2005/8/layout/chevron1"/>
    <dgm:cxn modelId="{CF3CC4A6-0B0B-4721-8013-FC34E9403499}" type="presOf" srcId="{FD063F94-774B-4D7F-8B41-EEFD0BD298DF}" destId="{A7913993-4D0B-44EF-8972-AB7217DBED19}" srcOrd="0" destOrd="0" presId="urn:microsoft.com/office/officeart/2005/8/layout/chevron1"/>
    <dgm:cxn modelId="{E1D28E68-2F3F-4EE1-AFC7-C0BBF91DAC9B}" type="presParOf" srcId="{6DB561D8-2658-4DF2-8474-FE4778691F1C}" destId="{5922633D-2278-401A-81F8-BBBBC70F47B1}" srcOrd="0" destOrd="0" presId="urn:microsoft.com/office/officeart/2005/8/layout/chevron1"/>
    <dgm:cxn modelId="{0BE97A2F-4A22-4957-A69D-C6A21BB875D8}" type="presParOf" srcId="{6DB561D8-2658-4DF2-8474-FE4778691F1C}" destId="{B48BF0E9-5AD7-42CB-85B9-5BD943B758D9}" srcOrd="1" destOrd="0" presId="urn:microsoft.com/office/officeart/2005/8/layout/chevron1"/>
    <dgm:cxn modelId="{FE9972CE-0728-4F9B-89EA-1CF8289A0290}" type="presParOf" srcId="{6DB561D8-2658-4DF2-8474-FE4778691F1C}" destId="{A7913993-4D0B-44EF-8972-AB7217DBED19}" srcOrd="2" destOrd="0" presId="urn:microsoft.com/office/officeart/2005/8/layout/chevron1"/>
    <dgm:cxn modelId="{542C0B9B-AE28-462D-A0DB-645BD04A2BCA}" type="presParOf" srcId="{6DB561D8-2658-4DF2-8474-FE4778691F1C}" destId="{0F70C284-2758-4D29-9AD0-5F2920762D53}" srcOrd="3" destOrd="0" presId="urn:microsoft.com/office/officeart/2005/8/layout/chevron1"/>
    <dgm:cxn modelId="{A0EEAFD4-40FE-4001-B504-B9C781437BBF}" type="presParOf" srcId="{6DB561D8-2658-4DF2-8474-FE4778691F1C}" destId="{EB850A20-08B0-46A5-AA35-35ED708C8DD4}" srcOrd="4" destOrd="0" presId="urn:microsoft.com/office/officeart/2005/8/layout/chevron1"/>
    <dgm:cxn modelId="{7FAC958C-3A98-4D8D-8DA5-CB48D263F4FA}" type="presParOf" srcId="{6DB561D8-2658-4DF2-8474-FE4778691F1C}" destId="{AC778B0D-B7DA-431A-AD10-5CF70EF427DA}" srcOrd="5" destOrd="0" presId="urn:microsoft.com/office/officeart/2005/8/layout/chevron1"/>
    <dgm:cxn modelId="{54B25BAE-0ECE-4E03-A345-3B6BD6BE0A53}" type="presParOf" srcId="{6DB561D8-2658-4DF2-8474-FE4778691F1C}" destId="{9542C57A-E06E-4F5C-B6A3-495119801F6B}" srcOrd="6" destOrd="0" presId="urn:microsoft.com/office/officeart/2005/8/layout/chevron1"/>
    <dgm:cxn modelId="{B8E5A2F9-ED2A-4BC3-8DDB-8D0E1E42862E}" type="presParOf" srcId="{6DB561D8-2658-4DF2-8474-FE4778691F1C}" destId="{16A05330-7C43-43D8-967E-641D1E12CD33}" srcOrd="7" destOrd="0" presId="urn:microsoft.com/office/officeart/2005/8/layout/chevron1"/>
    <dgm:cxn modelId="{E714429B-8260-4C5C-BCDF-BF7C941AFAC4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C4BE3F1-810F-4BFC-919A-73A0B09EC75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6A8FC65A-621C-4E96-8F53-08412BE6EB16}">
      <dgm:prSet phldrT="[Texte]"/>
      <dgm:spPr/>
      <dgm:t>
        <a:bodyPr/>
        <a:lstStyle/>
        <a:p>
          <a:pPr algn="ctr"/>
          <a:r>
            <a:rPr lang="fr-FR" b="1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FIL</a:t>
          </a:r>
          <a:endParaRPr lang="fr-FR" dirty="0"/>
        </a:p>
      </dgm:t>
    </dgm:pt>
    <dgm:pt modelId="{2323020E-96B2-4739-B632-8D8C90A4FBE9}" type="parTrans" cxnId="{F9279173-0E03-4ABD-A65E-2EC33F9298E7}">
      <dgm:prSet/>
      <dgm:spPr/>
      <dgm:t>
        <a:bodyPr/>
        <a:lstStyle/>
        <a:p>
          <a:endParaRPr lang="fr-FR"/>
        </a:p>
      </dgm:t>
    </dgm:pt>
    <dgm:pt modelId="{CAA9BD5E-7701-4038-B2ED-D08FEBDCAE51}" type="sibTrans" cxnId="{F9279173-0E03-4ABD-A65E-2EC33F9298E7}">
      <dgm:prSet/>
      <dgm:spPr/>
      <dgm:t>
        <a:bodyPr/>
        <a:lstStyle/>
        <a:p>
          <a:endParaRPr lang="fr-FR"/>
        </a:p>
      </dgm:t>
    </dgm:pt>
    <dgm:pt modelId="{8A37FED2-7C6A-4FC2-91C7-CF587BAA03A3}" type="pres">
      <dgm:prSet presAssocID="{4C4BE3F1-810F-4BFC-919A-73A0B09EC753}" presName="arrowDiagram" presStyleCnt="0">
        <dgm:presLayoutVars>
          <dgm:chMax val="5"/>
          <dgm:dir/>
          <dgm:resizeHandles val="exact"/>
        </dgm:presLayoutVars>
      </dgm:prSet>
      <dgm:spPr/>
    </dgm:pt>
    <dgm:pt modelId="{68CC67C8-6133-40B7-9A4E-3A32B52E20D5}" type="pres">
      <dgm:prSet presAssocID="{4C4BE3F1-810F-4BFC-919A-73A0B09EC753}" presName="arrow" presStyleLbl="bgShp" presStyleIdx="0" presStyleCnt="1" custAng="9823666" custLinFactNeighborX="2243" custLinFactNeighborY="-6318"/>
      <dgm:spPr/>
    </dgm:pt>
    <dgm:pt modelId="{DF26CB80-0F7A-4DFA-AB2B-3AF6A9BD9C24}" type="pres">
      <dgm:prSet presAssocID="{4C4BE3F1-810F-4BFC-919A-73A0B09EC753}" presName="arrowDiagram1" presStyleCnt="0">
        <dgm:presLayoutVars>
          <dgm:bulletEnabled val="1"/>
        </dgm:presLayoutVars>
      </dgm:prSet>
      <dgm:spPr/>
    </dgm:pt>
    <dgm:pt modelId="{B40B5BCE-5A3E-4BE3-B8DB-F53E7294433C}" type="pres">
      <dgm:prSet presAssocID="{6A8FC65A-621C-4E96-8F53-08412BE6EB16}" presName="bullet1" presStyleLbl="node1" presStyleIdx="0" presStyleCnt="1" custLinFactX="-375310" custLinFactY="200000" custLinFactNeighborX="-400000" custLinFactNeighborY="277406"/>
      <dgm:spPr/>
    </dgm:pt>
    <dgm:pt modelId="{475D7952-A5B9-48DB-AA71-F3F087BE5CFE}" type="pres">
      <dgm:prSet presAssocID="{6A8FC65A-621C-4E96-8F53-08412BE6EB16}" presName="textBox1" presStyleLbl="revTx" presStyleIdx="0" presStyleCnt="1" custScaleX="187690" custScaleY="46500" custLinFactNeighborX="-20674" custLinFactNeighborY="-27919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9279173-0E03-4ABD-A65E-2EC33F9298E7}" srcId="{4C4BE3F1-810F-4BFC-919A-73A0B09EC753}" destId="{6A8FC65A-621C-4E96-8F53-08412BE6EB16}" srcOrd="0" destOrd="0" parTransId="{2323020E-96B2-4739-B632-8D8C90A4FBE9}" sibTransId="{CAA9BD5E-7701-4038-B2ED-D08FEBDCAE51}"/>
    <dgm:cxn modelId="{832D558B-D0D9-48B8-9D5B-DE84F7EE208B}" type="presOf" srcId="{4C4BE3F1-810F-4BFC-919A-73A0B09EC753}" destId="{8A37FED2-7C6A-4FC2-91C7-CF587BAA03A3}" srcOrd="0" destOrd="0" presId="urn:microsoft.com/office/officeart/2005/8/layout/arrow2"/>
    <dgm:cxn modelId="{24410597-0DDF-4E2F-8638-C02A58FC4202}" type="presOf" srcId="{6A8FC65A-621C-4E96-8F53-08412BE6EB16}" destId="{475D7952-A5B9-48DB-AA71-F3F087BE5CFE}" srcOrd="0" destOrd="0" presId="urn:microsoft.com/office/officeart/2005/8/layout/arrow2"/>
    <dgm:cxn modelId="{373A0265-7BFE-42D4-A5E4-E692DDB88563}" type="presParOf" srcId="{8A37FED2-7C6A-4FC2-91C7-CF587BAA03A3}" destId="{68CC67C8-6133-40B7-9A4E-3A32B52E20D5}" srcOrd="0" destOrd="0" presId="urn:microsoft.com/office/officeart/2005/8/layout/arrow2"/>
    <dgm:cxn modelId="{4AC94D5C-20AF-4B1C-8058-D5D4A97EBD50}" type="presParOf" srcId="{8A37FED2-7C6A-4FC2-91C7-CF587BAA03A3}" destId="{DF26CB80-0F7A-4DFA-AB2B-3AF6A9BD9C24}" srcOrd="1" destOrd="0" presId="urn:microsoft.com/office/officeart/2005/8/layout/arrow2"/>
    <dgm:cxn modelId="{6F55A5FD-C81B-46A7-BA73-4AFDA2A41DD0}" type="presParOf" srcId="{DF26CB80-0F7A-4DFA-AB2B-3AF6A9BD9C24}" destId="{B40B5BCE-5A3E-4BE3-B8DB-F53E7294433C}" srcOrd="0" destOrd="0" presId="urn:microsoft.com/office/officeart/2005/8/layout/arrow2"/>
    <dgm:cxn modelId="{6C63812F-2021-4E5A-B9A3-523FD32C1845}" type="presParOf" srcId="{DF26CB80-0F7A-4DFA-AB2B-3AF6A9BD9C24}" destId="{475D7952-A5B9-48DB-AA71-F3F087BE5CFE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7CDDC61-5CF9-4D35-9BA2-7E0E21296F11}" type="presOf" srcId="{27E55C21-62EC-4EBC-AC80-A155F40DAD1F}" destId="{9542C57A-E06E-4F5C-B6A3-495119801F6B}" srcOrd="0" destOrd="0" presId="urn:microsoft.com/office/officeart/2005/8/layout/chevron1"/>
    <dgm:cxn modelId="{98AE9DBF-0D4F-4008-9118-15BD24DB88BF}" type="presOf" srcId="{FD063F94-774B-4D7F-8B41-EEFD0BD298DF}" destId="{A7913993-4D0B-44EF-8972-AB7217DBED19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591E0970-F50A-47E1-9199-E4F1EEAD83D1}" type="presOf" srcId="{9B34ACFE-06EA-4D4A-9EC3-D68152A93DC0}" destId="{8CD6DAEB-5762-4C49-9158-4F3237A767A1}" srcOrd="0" destOrd="0" presId="urn:microsoft.com/office/officeart/2005/8/layout/chevron1"/>
    <dgm:cxn modelId="{1529D615-1B06-4DA2-93F1-985D3FA98E23}" type="presOf" srcId="{4C8AA0F8-6206-4911-888B-26EB78CB987C}" destId="{EB850A20-08B0-46A5-AA35-35ED708C8DD4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BE8E3A12-B834-4C59-BB0C-44A2519E17E3}" type="presOf" srcId="{69D21548-869B-4EFA-879B-AA45CA37D796}" destId="{6DB561D8-2658-4DF2-8474-FE4778691F1C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4A774476-1C15-45F9-97D0-6AABFDCB72D8}" type="presOf" srcId="{933CB09A-6299-490E-96A2-090FD4F4EEDC}" destId="{5922633D-2278-401A-81F8-BBBBC70F47B1}" srcOrd="0" destOrd="0" presId="urn:microsoft.com/office/officeart/2005/8/layout/chevron1"/>
    <dgm:cxn modelId="{3AD43923-4F4A-4E52-A4E3-9BF3832B4285}" type="presParOf" srcId="{6DB561D8-2658-4DF2-8474-FE4778691F1C}" destId="{5922633D-2278-401A-81F8-BBBBC70F47B1}" srcOrd="0" destOrd="0" presId="urn:microsoft.com/office/officeart/2005/8/layout/chevron1"/>
    <dgm:cxn modelId="{2E89C7D3-2FFF-40A9-9C51-E18C98B1A64A}" type="presParOf" srcId="{6DB561D8-2658-4DF2-8474-FE4778691F1C}" destId="{B48BF0E9-5AD7-42CB-85B9-5BD943B758D9}" srcOrd="1" destOrd="0" presId="urn:microsoft.com/office/officeart/2005/8/layout/chevron1"/>
    <dgm:cxn modelId="{F1406DCC-73D3-4366-8369-F6245EDEC747}" type="presParOf" srcId="{6DB561D8-2658-4DF2-8474-FE4778691F1C}" destId="{A7913993-4D0B-44EF-8972-AB7217DBED19}" srcOrd="2" destOrd="0" presId="urn:microsoft.com/office/officeart/2005/8/layout/chevron1"/>
    <dgm:cxn modelId="{D75BDF83-88F4-4AC9-B6A6-53E99F98401B}" type="presParOf" srcId="{6DB561D8-2658-4DF2-8474-FE4778691F1C}" destId="{0F70C284-2758-4D29-9AD0-5F2920762D53}" srcOrd="3" destOrd="0" presId="urn:microsoft.com/office/officeart/2005/8/layout/chevron1"/>
    <dgm:cxn modelId="{64AD3D56-6633-42E3-89E7-8A768C98A98A}" type="presParOf" srcId="{6DB561D8-2658-4DF2-8474-FE4778691F1C}" destId="{EB850A20-08B0-46A5-AA35-35ED708C8DD4}" srcOrd="4" destOrd="0" presId="urn:microsoft.com/office/officeart/2005/8/layout/chevron1"/>
    <dgm:cxn modelId="{70CB9B91-EB9A-41FA-B1AB-7652F4D72C93}" type="presParOf" srcId="{6DB561D8-2658-4DF2-8474-FE4778691F1C}" destId="{AC778B0D-B7DA-431A-AD10-5CF70EF427DA}" srcOrd="5" destOrd="0" presId="urn:microsoft.com/office/officeart/2005/8/layout/chevron1"/>
    <dgm:cxn modelId="{54B6C846-202D-4966-8915-7E0F2C387837}" type="presParOf" srcId="{6DB561D8-2658-4DF2-8474-FE4778691F1C}" destId="{9542C57A-E06E-4F5C-B6A3-495119801F6B}" srcOrd="6" destOrd="0" presId="urn:microsoft.com/office/officeart/2005/8/layout/chevron1"/>
    <dgm:cxn modelId="{00662133-53EB-402F-BD3F-0C839AC3D257}" type="presParOf" srcId="{6DB561D8-2658-4DF2-8474-FE4778691F1C}" destId="{16A05330-7C43-43D8-967E-641D1E12CD33}" srcOrd="7" destOrd="0" presId="urn:microsoft.com/office/officeart/2005/8/layout/chevron1"/>
    <dgm:cxn modelId="{76B75B71-066B-43F2-8FD4-10EE5EF03441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A7913993-4D0B-44EF-8972-AB7217DBED19}" type="pres">
      <dgm:prSet presAssocID="{FD063F94-774B-4D7F-8B41-EEFD0BD298DF}" presName="parTxOnly" presStyleLbl="node1" presStyleIdx="0" presStyleCnt="4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3" presStyleCnt="4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D413E4-FCF9-4939-A0D2-6A5927B4D3E9}" srcId="{69D21548-869B-4EFA-879B-AA45CA37D796}" destId="{FD063F94-774B-4D7F-8B41-EEFD0BD298DF}" srcOrd="0" destOrd="0" parTransId="{5CEED94A-CBFC-49C0-A3A7-8745CDC0B650}" sibTransId="{F611E3F0-A5D5-47C5-821D-60F6278D5548}"/>
    <dgm:cxn modelId="{87F81CE7-09F7-43D5-A349-48255CA12CFF}" type="presOf" srcId="{27E55C21-62EC-4EBC-AC80-A155F40DAD1F}" destId="{9542C57A-E06E-4F5C-B6A3-495119801F6B}" srcOrd="0" destOrd="0" presId="urn:microsoft.com/office/officeart/2005/8/layout/chevron1"/>
    <dgm:cxn modelId="{F6D1D53C-0AFF-4881-A83D-2A4A219B51F8}" srcId="{69D21548-869B-4EFA-879B-AA45CA37D796}" destId="{4C8AA0F8-6206-4911-888B-26EB78CB987C}" srcOrd="1" destOrd="0" parTransId="{9BAC16EB-F42F-4900-A60B-849C21E17352}" sibTransId="{7146B8B7-B430-4149-B0AE-FC9B6AD9A0D5}"/>
    <dgm:cxn modelId="{9ABDE7E6-DEB2-4834-A642-8AA1B57703E6}" type="presOf" srcId="{4C8AA0F8-6206-4911-888B-26EB78CB987C}" destId="{EB850A20-08B0-46A5-AA35-35ED708C8DD4}" srcOrd="0" destOrd="0" presId="urn:microsoft.com/office/officeart/2005/8/layout/chevron1"/>
    <dgm:cxn modelId="{CBFC3391-3A17-4CB1-8480-F97078864950}" srcId="{69D21548-869B-4EFA-879B-AA45CA37D796}" destId="{27E55C21-62EC-4EBC-AC80-A155F40DAD1F}" srcOrd="2" destOrd="0" parTransId="{B7C883A1-5C72-4E31-8E41-CBC28AA2E964}" sibTransId="{D359549D-906A-4B77-8339-7EAAF7C50716}"/>
    <dgm:cxn modelId="{10C81653-0F34-44FA-BACD-5B67800AAE28}" type="presOf" srcId="{FD063F94-774B-4D7F-8B41-EEFD0BD298DF}" destId="{A7913993-4D0B-44EF-8972-AB7217DBED19}" srcOrd="0" destOrd="0" presId="urn:microsoft.com/office/officeart/2005/8/layout/chevron1"/>
    <dgm:cxn modelId="{A49B9D74-8553-44C1-B3B4-172308C5E242}" type="presOf" srcId="{9B34ACFE-06EA-4D4A-9EC3-D68152A93DC0}" destId="{8CD6DAEB-5762-4C49-9158-4F3237A767A1}" srcOrd="0" destOrd="0" presId="urn:microsoft.com/office/officeart/2005/8/layout/chevron1"/>
    <dgm:cxn modelId="{7BAB86A0-C430-4EB5-B572-A272F0309921}" srcId="{69D21548-869B-4EFA-879B-AA45CA37D796}" destId="{9B34ACFE-06EA-4D4A-9EC3-D68152A93DC0}" srcOrd="3" destOrd="0" parTransId="{CAF2A88C-5DAC-4ADE-831D-6A7D07D4C1AA}" sibTransId="{AEDB1950-4CC2-4802-BAE2-9169B73BEE13}"/>
    <dgm:cxn modelId="{92FEA8EF-0666-4662-8357-5A07CB345336}" type="presOf" srcId="{69D21548-869B-4EFA-879B-AA45CA37D796}" destId="{6DB561D8-2658-4DF2-8474-FE4778691F1C}" srcOrd="0" destOrd="0" presId="urn:microsoft.com/office/officeart/2005/8/layout/chevron1"/>
    <dgm:cxn modelId="{B8DDC003-D27F-42B0-A2DA-1AEE4146250E}" type="presParOf" srcId="{6DB561D8-2658-4DF2-8474-FE4778691F1C}" destId="{A7913993-4D0B-44EF-8972-AB7217DBED19}" srcOrd="0" destOrd="0" presId="urn:microsoft.com/office/officeart/2005/8/layout/chevron1"/>
    <dgm:cxn modelId="{C3E5E9BA-45D6-40B3-9C46-238B5461C1E7}" type="presParOf" srcId="{6DB561D8-2658-4DF2-8474-FE4778691F1C}" destId="{0F70C284-2758-4D29-9AD0-5F2920762D53}" srcOrd="1" destOrd="0" presId="urn:microsoft.com/office/officeart/2005/8/layout/chevron1"/>
    <dgm:cxn modelId="{072C1303-8539-42A9-B2F6-80AA747CCDA9}" type="presParOf" srcId="{6DB561D8-2658-4DF2-8474-FE4778691F1C}" destId="{EB850A20-08B0-46A5-AA35-35ED708C8DD4}" srcOrd="2" destOrd="0" presId="urn:microsoft.com/office/officeart/2005/8/layout/chevron1"/>
    <dgm:cxn modelId="{7EE4C5B9-BF8F-489D-A572-E4AA74D7ABB9}" type="presParOf" srcId="{6DB561D8-2658-4DF2-8474-FE4778691F1C}" destId="{AC778B0D-B7DA-431A-AD10-5CF70EF427DA}" srcOrd="3" destOrd="0" presId="urn:microsoft.com/office/officeart/2005/8/layout/chevron1"/>
    <dgm:cxn modelId="{D39BD3F7-DF46-4A3A-81D7-5C9C2D79F15B}" type="presParOf" srcId="{6DB561D8-2658-4DF2-8474-FE4778691F1C}" destId="{9542C57A-E06E-4F5C-B6A3-495119801F6B}" srcOrd="4" destOrd="0" presId="urn:microsoft.com/office/officeart/2005/8/layout/chevron1"/>
    <dgm:cxn modelId="{A5DD02E0-B31D-4F75-A5C3-341687F3DA64}" type="presParOf" srcId="{6DB561D8-2658-4DF2-8474-FE4778691F1C}" destId="{16A05330-7C43-43D8-967E-641D1E12CD33}" srcOrd="5" destOrd="0" presId="urn:microsoft.com/office/officeart/2005/8/layout/chevron1"/>
    <dgm:cxn modelId="{9790D268-9F27-49E0-98EF-86F39C722076}" type="presParOf" srcId="{6DB561D8-2658-4DF2-8474-FE4778691F1C}" destId="{8CD6DAEB-5762-4C49-9158-4F3237A767A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88F142AD-4829-4643-B832-DEC51A1A64B0}" type="presOf" srcId="{FD063F94-774B-4D7F-8B41-EEFD0BD298DF}" destId="{A7913993-4D0B-44EF-8972-AB7217DBED19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0DA31C4B-9B11-4DD7-9210-6643721D24FA}" type="presOf" srcId="{933CB09A-6299-490E-96A2-090FD4F4EEDC}" destId="{5922633D-2278-401A-81F8-BBBBC70F47B1}" srcOrd="0" destOrd="0" presId="urn:microsoft.com/office/officeart/2005/8/layout/chevron1"/>
    <dgm:cxn modelId="{705A9A7F-2A4A-42C9-A209-50C01AFC75A6}" type="presOf" srcId="{4C8AA0F8-6206-4911-888B-26EB78CB987C}" destId="{EB850A20-08B0-46A5-AA35-35ED708C8DD4}" srcOrd="0" destOrd="0" presId="urn:microsoft.com/office/officeart/2005/8/layout/chevron1"/>
    <dgm:cxn modelId="{CBBD7683-965C-4E66-A88F-2F97402563EA}" type="presOf" srcId="{9B34ACFE-06EA-4D4A-9EC3-D68152A93DC0}" destId="{8CD6DAEB-5762-4C49-9158-4F3237A767A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C0DE8655-8E85-4D59-BC3E-0CAE8283F18B}" type="presOf" srcId="{27E55C21-62EC-4EBC-AC80-A155F40DAD1F}" destId="{9542C57A-E06E-4F5C-B6A3-495119801F6B}" srcOrd="0" destOrd="0" presId="urn:microsoft.com/office/officeart/2005/8/layout/chevron1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E34C61E9-696B-4C2D-BD4B-B7015A1E5609}" type="presOf" srcId="{69D21548-869B-4EFA-879B-AA45CA37D796}" destId="{6DB561D8-2658-4DF2-8474-FE4778691F1C}" srcOrd="0" destOrd="0" presId="urn:microsoft.com/office/officeart/2005/8/layout/chevron1"/>
    <dgm:cxn modelId="{AD68D762-8627-430C-8FAB-55E85F9EB943}" type="presParOf" srcId="{6DB561D8-2658-4DF2-8474-FE4778691F1C}" destId="{5922633D-2278-401A-81F8-BBBBC70F47B1}" srcOrd="0" destOrd="0" presId="urn:microsoft.com/office/officeart/2005/8/layout/chevron1"/>
    <dgm:cxn modelId="{01D70FC7-D580-442C-82B2-B2672766301B}" type="presParOf" srcId="{6DB561D8-2658-4DF2-8474-FE4778691F1C}" destId="{B48BF0E9-5AD7-42CB-85B9-5BD943B758D9}" srcOrd="1" destOrd="0" presId="urn:microsoft.com/office/officeart/2005/8/layout/chevron1"/>
    <dgm:cxn modelId="{1E91D6C4-8D62-44CA-9888-7F3AE0EEC699}" type="presParOf" srcId="{6DB561D8-2658-4DF2-8474-FE4778691F1C}" destId="{A7913993-4D0B-44EF-8972-AB7217DBED19}" srcOrd="2" destOrd="0" presId="urn:microsoft.com/office/officeart/2005/8/layout/chevron1"/>
    <dgm:cxn modelId="{389BDB69-5888-4D32-AD7F-C5118FD72EC6}" type="presParOf" srcId="{6DB561D8-2658-4DF2-8474-FE4778691F1C}" destId="{0F70C284-2758-4D29-9AD0-5F2920762D53}" srcOrd="3" destOrd="0" presId="urn:microsoft.com/office/officeart/2005/8/layout/chevron1"/>
    <dgm:cxn modelId="{DDE66953-1884-4D58-820A-BB8BEA87E15D}" type="presParOf" srcId="{6DB561D8-2658-4DF2-8474-FE4778691F1C}" destId="{EB850A20-08B0-46A5-AA35-35ED708C8DD4}" srcOrd="4" destOrd="0" presId="urn:microsoft.com/office/officeart/2005/8/layout/chevron1"/>
    <dgm:cxn modelId="{3CCD1243-CF18-4EE7-BE85-2ECD44493634}" type="presParOf" srcId="{6DB561D8-2658-4DF2-8474-FE4778691F1C}" destId="{AC778B0D-B7DA-431A-AD10-5CF70EF427DA}" srcOrd="5" destOrd="0" presId="urn:microsoft.com/office/officeart/2005/8/layout/chevron1"/>
    <dgm:cxn modelId="{5691ABEF-CCFE-4BA4-9E4C-13435B23794D}" type="presParOf" srcId="{6DB561D8-2658-4DF2-8474-FE4778691F1C}" destId="{9542C57A-E06E-4F5C-B6A3-495119801F6B}" srcOrd="6" destOrd="0" presId="urn:microsoft.com/office/officeart/2005/8/layout/chevron1"/>
    <dgm:cxn modelId="{CF2BEF23-5AD0-45CC-9452-99891EEEAA60}" type="presParOf" srcId="{6DB561D8-2658-4DF2-8474-FE4778691F1C}" destId="{16A05330-7C43-43D8-967E-641D1E12CD33}" srcOrd="7" destOrd="0" presId="urn:microsoft.com/office/officeart/2005/8/layout/chevron1"/>
    <dgm:cxn modelId="{242094B6-81CE-449B-9678-98209037BF84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0C030811-E97D-41D2-A241-912B5B55632B}" type="presOf" srcId="{933CB09A-6299-490E-96A2-090FD4F4EEDC}" destId="{5922633D-2278-401A-81F8-BBBBC70F47B1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47E8814D-190A-4119-AE98-AC76F6DC4E5A}" type="presOf" srcId="{27E55C21-62EC-4EBC-AC80-A155F40DAD1F}" destId="{9542C57A-E06E-4F5C-B6A3-495119801F6B}" srcOrd="0" destOrd="0" presId="urn:microsoft.com/office/officeart/2005/8/layout/chevron1"/>
    <dgm:cxn modelId="{74E1284B-5DE8-4F68-9204-55542DB0066E}" type="presOf" srcId="{FD063F94-774B-4D7F-8B41-EEFD0BD298DF}" destId="{A7913993-4D0B-44EF-8972-AB7217DBED19}" srcOrd="0" destOrd="0" presId="urn:microsoft.com/office/officeart/2005/8/layout/chevron1"/>
    <dgm:cxn modelId="{051C6287-C810-44B9-8BFA-E6FFE16DB452}" type="presOf" srcId="{9B34ACFE-06EA-4D4A-9EC3-D68152A93DC0}" destId="{8CD6DAEB-5762-4C49-9158-4F3237A767A1}" srcOrd="0" destOrd="0" presId="urn:microsoft.com/office/officeart/2005/8/layout/chevron1"/>
    <dgm:cxn modelId="{88B7FE15-7F87-4E6E-9250-AF070651A21F}" type="presOf" srcId="{69D21548-869B-4EFA-879B-AA45CA37D796}" destId="{6DB561D8-2658-4DF2-8474-FE4778691F1C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78A48B5C-204B-4A3F-9C0E-916F6AD9CC57}" type="presOf" srcId="{4C8AA0F8-6206-4911-888B-26EB78CB987C}" destId="{EB850A20-08B0-46A5-AA35-35ED708C8DD4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DABE9614-5DC8-4FF6-BBA4-61078DDE9230}" type="presParOf" srcId="{6DB561D8-2658-4DF2-8474-FE4778691F1C}" destId="{5922633D-2278-401A-81F8-BBBBC70F47B1}" srcOrd="0" destOrd="0" presId="urn:microsoft.com/office/officeart/2005/8/layout/chevron1"/>
    <dgm:cxn modelId="{DF486DC8-5D2A-4B73-A419-D44C4891A4AC}" type="presParOf" srcId="{6DB561D8-2658-4DF2-8474-FE4778691F1C}" destId="{B48BF0E9-5AD7-42CB-85B9-5BD943B758D9}" srcOrd="1" destOrd="0" presId="urn:microsoft.com/office/officeart/2005/8/layout/chevron1"/>
    <dgm:cxn modelId="{78D124F3-36F5-4803-AC8F-0B920CC53DF9}" type="presParOf" srcId="{6DB561D8-2658-4DF2-8474-FE4778691F1C}" destId="{A7913993-4D0B-44EF-8972-AB7217DBED19}" srcOrd="2" destOrd="0" presId="urn:microsoft.com/office/officeart/2005/8/layout/chevron1"/>
    <dgm:cxn modelId="{13F1A442-CA82-4703-B257-5C51E0A415B7}" type="presParOf" srcId="{6DB561D8-2658-4DF2-8474-FE4778691F1C}" destId="{0F70C284-2758-4D29-9AD0-5F2920762D53}" srcOrd="3" destOrd="0" presId="urn:microsoft.com/office/officeart/2005/8/layout/chevron1"/>
    <dgm:cxn modelId="{BA55097D-2054-41AC-8BE1-4C1CAB50AFDD}" type="presParOf" srcId="{6DB561D8-2658-4DF2-8474-FE4778691F1C}" destId="{EB850A20-08B0-46A5-AA35-35ED708C8DD4}" srcOrd="4" destOrd="0" presId="urn:microsoft.com/office/officeart/2005/8/layout/chevron1"/>
    <dgm:cxn modelId="{E82E36E1-3E27-49D5-9CF4-2D1DC646E772}" type="presParOf" srcId="{6DB561D8-2658-4DF2-8474-FE4778691F1C}" destId="{AC778B0D-B7DA-431A-AD10-5CF70EF427DA}" srcOrd="5" destOrd="0" presId="urn:microsoft.com/office/officeart/2005/8/layout/chevron1"/>
    <dgm:cxn modelId="{706112EF-38C0-4158-9C6E-7E8FABD9C946}" type="presParOf" srcId="{6DB561D8-2658-4DF2-8474-FE4778691F1C}" destId="{9542C57A-E06E-4F5C-B6A3-495119801F6B}" srcOrd="6" destOrd="0" presId="urn:microsoft.com/office/officeart/2005/8/layout/chevron1"/>
    <dgm:cxn modelId="{59415E5A-D165-4CED-9954-8E49B4AB0AA4}" type="presParOf" srcId="{6DB561D8-2658-4DF2-8474-FE4778691F1C}" destId="{16A05330-7C43-43D8-967E-641D1E12CD33}" srcOrd="7" destOrd="0" presId="urn:microsoft.com/office/officeart/2005/8/layout/chevron1"/>
    <dgm:cxn modelId="{61903371-8B65-4E33-93ED-4D3BE7C6CF4C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B61C96F9-DDBD-4CBB-86FE-2047AC211B7E}" type="presOf" srcId="{4C8AA0F8-6206-4911-888B-26EB78CB987C}" destId="{EB850A20-08B0-46A5-AA35-35ED708C8DD4}" srcOrd="0" destOrd="0" presId="urn:microsoft.com/office/officeart/2005/8/layout/chevron1"/>
    <dgm:cxn modelId="{CC149A23-84B8-4475-89B3-3F812DB816EF}" type="presOf" srcId="{FD063F94-774B-4D7F-8B41-EEFD0BD298DF}" destId="{A7913993-4D0B-44EF-8972-AB7217DBED19}" srcOrd="0" destOrd="0" presId="urn:microsoft.com/office/officeart/2005/8/layout/chevron1"/>
    <dgm:cxn modelId="{6E33A9DE-9942-4CE5-BF08-DCA75100316A}" type="presOf" srcId="{69D21548-869B-4EFA-879B-AA45CA37D796}" destId="{6DB561D8-2658-4DF2-8474-FE4778691F1C}" srcOrd="0" destOrd="0" presId="urn:microsoft.com/office/officeart/2005/8/layout/chevron1"/>
    <dgm:cxn modelId="{07025FDC-9FEE-42E6-81D2-A3B7B278D5C3}" type="presOf" srcId="{933CB09A-6299-490E-96A2-090FD4F4EEDC}" destId="{5922633D-2278-401A-81F8-BBBBC70F47B1}" srcOrd="0" destOrd="0" presId="urn:microsoft.com/office/officeart/2005/8/layout/chevron1"/>
    <dgm:cxn modelId="{847B65EA-0C8B-4B58-878D-781AF282A7DC}" type="presOf" srcId="{27E55C21-62EC-4EBC-AC80-A155F40DAD1F}" destId="{9542C57A-E06E-4F5C-B6A3-495119801F6B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59720E90-00C5-4E3A-AD89-017C229F6A39}" type="presOf" srcId="{9B34ACFE-06EA-4D4A-9EC3-D68152A93DC0}" destId="{8CD6DAEB-5762-4C49-9158-4F3237A767A1}" srcOrd="0" destOrd="0" presId="urn:microsoft.com/office/officeart/2005/8/layout/chevron1"/>
    <dgm:cxn modelId="{68048873-30B3-4624-9E9C-51BF3E7E831B}" type="presParOf" srcId="{6DB561D8-2658-4DF2-8474-FE4778691F1C}" destId="{5922633D-2278-401A-81F8-BBBBC70F47B1}" srcOrd="0" destOrd="0" presId="urn:microsoft.com/office/officeart/2005/8/layout/chevron1"/>
    <dgm:cxn modelId="{A9DC1E90-BF83-4883-97E2-59A4165BDD13}" type="presParOf" srcId="{6DB561D8-2658-4DF2-8474-FE4778691F1C}" destId="{B48BF0E9-5AD7-42CB-85B9-5BD943B758D9}" srcOrd="1" destOrd="0" presId="urn:microsoft.com/office/officeart/2005/8/layout/chevron1"/>
    <dgm:cxn modelId="{B2E9757D-5014-485B-A7B7-5E399139E75C}" type="presParOf" srcId="{6DB561D8-2658-4DF2-8474-FE4778691F1C}" destId="{A7913993-4D0B-44EF-8972-AB7217DBED19}" srcOrd="2" destOrd="0" presId="urn:microsoft.com/office/officeart/2005/8/layout/chevron1"/>
    <dgm:cxn modelId="{2CE679F8-133A-41B7-9D71-6FB834922560}" type="presParOf" srcId="{6DB561D8-2658-4DF2-8474-FE4778691F1C}" destId="{0F70C284-2758-4D29-9AD0-5F2920762D53}" srcOrd="3" destOrd="0" presId="urn:microsoft.com/office/officeart/2005/8/layout/chevron1"/>
    <dgm:cxn modelId="{77B005D4-4555-4949-B661-68447C5E20BA}" type="presParOf" srcId="{6DB561D8-2658-4DF2-8474-FE4778691F1C}" destId="{EB850A20-08B0-46A5-AA35-35ED708C8DD4}" srcOrd="4" destOrd="0" presId="urn:microsoft.com/office/officeart/2005/8/layout/chevron1"/>
    <dgm:cxn modelId="{3502800E-84EF-45E4-8633-E43CC1B71F07}" type="presParOf" srcId="{6DB561D8-2658-4DF2-8474-FE4778691F1C}" destId="{AC778B0D-B7DA-431A-AD10-5CF70EF427DA}" srcOrd="5" destOrd="0" presId="urn:microsoft.com/office/officeart/2005/8/layout/chevron1"/>
    <dgm:cxn modelId="{40BFF44A-8596-48A3-B161-7BE431D85B83}" type="presParOf" srcId="{6DB561D8-2658-4DF2-8474-FE4778691F1C}" destId="{9542C57A-E06E-4F5C-B6A3-495119801F6B}" srcOrd="6" destOrd="0" presId="urn:microsoft.com/office/officeart/2005/8/layout/chevron1"/>
    <dgm:cxn modelId="{258F7098-DE8B-4A39-81AE-D047F24DBBBD}" type="presParOf" srcId="{6DB561D8-2658-4DF2-8474-FE4778691F1C}" destId="{16A05330-7C43-43D8-967E-641D1E12CD33}" srcOrd="7" destOrd="0" presId="urn:microsoft.com/office/officeart/2005/8/layout/chevron1"/>
    <dgm:cxn modelId="{BA47C18C-11D6-4689-8682-3F9586FB0926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1F13708-1B0A-4145-83DA-261858509DFB}" type="presOf" srcId="{933CB09A-6299-490E-96A2-090FD4F4EEDC}" destId="{5922633D-2278-401A-81F8-BBBBC70F47B1}" srcOrd="0" destOrd="0" presId="urn:microsoft.com/office/officeart/2005/8/layout/chevron1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12F84FE4-BF63-4B25-B867-410CE6FA5E7E}" type="presOf" srcId="{FD063F94-774B-4D7F-8B41-EEFD0BD298DF}" destId="{A7913993-4D0B-44EF-8972-AB7217DBED19}" srcOrd="0" destOrd="0" presId="urn:microsoft.com/office/officeart/2005/8/layout/chevron1"/>
    <dgm:cxn modelId="{4713B63A-2E01-42F1-A4DA-D61AF8809793}" type="presOf" srcId="{9B34ACFE-06EA-4D4A-9EC3-D68152A93DC0}" destId="{8CD6DAEB-5762-4C49-9158-4F3237A767A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66305509-A3F2-4162-8309-44DF42ED77A0}" type="presOf" srcId="{69D21548-869B-4EFA-879B-AA45CA37D796}" destId="{6DB561D8-2658-4DF2-8474-FE4778691F1C}" srcOrd="0" destOrd="0" presId="urn:microsoft.com/office/officeart/2005/8/layout/chevron1"/>
    <dgm:cxn modelId="{3E9128A3-C1CC-4737-86D6-7C80004F884E}" type="presOf" srcId="{4C8AA0F8-6206-4911-888B-26EB78CB987C}" destId="{EB850A20-08B0-46A5-AA35-35ED708C8DD4}" srcOrd="0" destOrd="0" presId="urn:microsoft.com/office/officeart/2005/8/layout/chevron1"/>
    <dgm:cxn modelId="{9757A1E8-AD0E-457E-A132-808E4EF3A26F}" type="presOf" srcId="{27E55C21-62EC-4EBC-AC80-A155F40DAD1F}" destId="{9542C57A-E06E-4F5C-B6A3-495119801F6B}" srcOrd="0" destOrd="0" presId="urn:microsoft.com/office/officeart/2005/8/layout/chevron1"/>
    <dgm:cxn modelId="{8542675C-C6DB-48F0-825A-A4A9F686238C}" type="presParOf" srcId="{6DB561D8-2658-4DF2-8474-FE4778691F1C}" destId="{5922633D-2278-401A-81F8-BBBBC70F47B1}" srcOrd="0" destOrd="0" presId="urn:microsoft.com/office/officeart/2005/8/layout/chevron1"/>
    <dgm:cxn modelId="{0095A9F6-748C-46B2-B14C-216D05D1C32F}" type="presParOf" srcId="{6DB561D8-2658-4DF2-8474-FE4778691F1C}" destId="{B48BF0E9-5AD7-42CB-85B9-5BD943B758D9}" srcOrd="1" destOrd="0" presId="urn:microsoft.com/office/officeart/2005/8/layout/chevron1"/>
    <dgm:cxn modelId="{EBCFE3D6-A7B1-491D-B3E6-0DC495DB3438}" type="presParOf" srcId="{6DB561D8-2658-4DF2-8474-FE4778691F1C}" destId="{A7913993-4D0B-44EF-8972-AB7217DBED19}" srcOrd="2" destOrd="0" presId="urn:microsoft.com/office/officeart/2005/8/layout/chevron1"/>
    <dgm:cxn modelId="{73F2E208-9798-413B-AB24-3647ED24F1E5}" type="presParOf" srcId="{6DB561D8-2658-4DF2-8474-FE4778691F1C}" destId="{0F70C284-2758-4D29-9AD0-5F2920762D53}" srcOrd="3" destOrd="0" presId="urn:microsoft.com/office/officeart/2005/8/layout/chevron1"/>
    <dgm:cxn modelId="{150244B0-02A7-43EA-AE77-F92347C19828}" type="presParOf" srcId="{6DB561D8-2658-4DF2-8474-FE4778691F1C}" destId="{EB850A20-08B0-46A5-AA35-35ED708C8DD4}" srcOrd="4" destOrd="0" presId="urn:microsoft.com/office/officeart/2005/8/layout/chevron1"/>
    <dgm:cxn modelId="{E4F0B8CB-35BC-4200-BCB3-57448D3E9D76}" type="presParOf" srcId="{6DB561D8-2658-4DF2-8474-FE4778691F1C}" destId="{AC778B0D-B7DA-431A-AD10-5CF70EF427DA}" srcOrd="5" destOrd="0" presId="urn:microsoft.com/office/officeart/2005/8/layout/chevron1"/>
    <dgm:cxn modelId="{41BD2800-D985-455C-9910-B1625F9A8D73}" type="presParOf" srcId="{6DB561D8-2658-4DF2-8474-FE4778691F1C}" destId="{9542C57A-E06E-4F5C-B6A3-495119801F6B}" srcOrd="6" destOrd="0" presId="urn:microsoft.com/office/officeart/2005/8/layout/chevron1"/>
    <dgm:cxn modelId="{A07B5CF9-36D0-4DFB-B79A-1F5B358DC67E}" type="presParOf" srcId="{6DB561D8-2658-4DF2-8474-FE4778691F1C}" destId="{16A05330-7C43-43D8-967E-641D1E12CD33}" srcOrd="7" destOrd="0" presId="urn:microsoft.com/office/officeart/2005/8/layout/chevron1"/>
    <dgm:cxn modelId="{18C6D27A-7C3F-468B-B589-2ED6203F7F53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D521339-F7EA-4867-871A-FDD894513039}" type="presOf" srcId="{FD063F94-774B-4D7F-8B41-EEFD0BD298DF}" destId="{A7913993-4D0B-44EF-8972-AB7217DBED19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D3D409E5-1497-47BD-9C61-091FF480DEDD}" type="presOf" srcId="{9B34ACFE-06EA-4D4A-9EC3-D68152A93DC0}" destId="{8CD6DAEB-5762-4C49-9158-4F3237A767A1}" srcOrd="0" destOrd="0" presId="urn:microsoft.com/office/officeart/2005/8/layout/chevron1"/>
    <dgm:cxn modelId="{ACEA7AB8-DC7D-4D30-8ACC-C3ACA3817F0F}" type="presOf" srcId="{933CB09A-6299-490E-96A2-090FD4F4EEDC}" destId="{5922633D-2278-401A-81F8-BBBBC70F47B1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C0285DE5-09DD-4973-9F13-9979E60597BD}" type="presOf" srcId="{4C8AA0F8-6206-4911-888B-26EB78CB987C}" destId="{EB850A20-08B0-46A5-AA35-35ED708C8DD4}" srcOrd="0" destOrd="0" presId="urn:microsoft.com/office/officeart/2005/8/layout/chevron1"/>
    <dgm:cxn modelId="{74E9B0D4-2F07-4E69-9FFC-E7B0746AB0F4}" type="presOf" srcId="{69D21548-869B-4EFA-879B-AA45CA37D796}" destId="{6DB561D8-2658-4DF2-8474-FE4778691F1C}" srcOrd="0" destOrd="0" presId="urn:microsoft.com/office/officeart/2005/8/layout/chevron1"/>
    <dgm:cxn modelId="{77C181C0-010C-4BCA-98E6-E1B9EC9EB6B7}" type="presOf" srcId="{27E55C21-62EC-4EBC-AC80-A155F40DAD1F}" destId="{9542C57A-E06E-4F5C-B6A3-495119801F6B}" srcOrd="0" destOrd="0" presId="urn:microsoft.com/office/officeart/2005/8/layout/chevron1"/>
    <dgm:cxn modelId="{3F0506C8-D4E8-47C4-97ED-1232C207628C}" type="presParOf" srcId="{6DB561D8-2658-4DF2-8474-FE4778691F1C}" destId="{5922633D-2278-401A-81F8-BBBBC70F47B1}" srcOrd="0" destOrd="0" presId="urn:microsoft.com/office/officeart/2005/8/layout/chevron1"/>
    <dgm:cxn modelId="{016ADC57-5D54-4A56-A809-320E3F2B02AA}" type="presParOf" srcId="{6DB561D8-2658-4DF2-8474-FE4778691F1C}" destId="{B48BF0E9-5AD7-42CB-85B9-5BD943B758D9}" srcOrd="1" destOrd="0" presId="urn:microsoft.com/office/officeart/2005/8/layout/chevron1"/>
    <dgm:cxn modelId="{D2B2450E-4369-4437-BA83-24AF79586000}" type="presParOf" srcId="{6DB561D8-2658-4DF2-8474-FE4778691F1C}" destId="{A7913993-4D0B-44EF-8972-AB7217DBED19}" srcOrd="2" destOrd="0" presId="urn:microsoft.com/office/officeart/2005/8/layout/chevron1"/>
    <dgm:cxn modelId="{577C3556-577F-4316-8B16-7319EEFF082B}" type="presParOf" srcId="{6DB561D8-2658-4DF2-8474-FE4778691F1C}" destId="{0F70C284-2758-4D29-9AD0-5F2920762D53}" srcOrd="3" destOrd="0" presId="urn:microsoft.com/office/officeart/2005/8/layout/chevron1"/>
    <dgm:cxn modelId="{07F3F324-46D5-46B7-BB92-D756AF1033F2}" type="presParOf" srcId="{6DB561D8-2658-4DF2-8474-FE4778691F1C}" destId="{EB850A20-08B0-46A5-AA35-35ED708C8DD4}" srcOrd="4" destOrd="0" presId="urn:microsoft.com/office/officeart/2005/8/layout/chevron1"/>
    <dgm:cxn modelId="{AB2D6EC5-C70D-4306-B97F-8691473F6866}" type="presParOf" srcId="{6DB561D8-2658-4DF2-8474-FE4778691F1C}" destId="{AC778B0D-B7DA-431A-AD10-5CF70EF427DA}" srcOrd="5" destOrd="0" presId="urn:microsoft.com/office/officeart/2005/8/layout/chevron1"/>
    <dgm:cxn modelId="{3B3C7A57-6112-4836-B47A-43486104BED2}" type="presParOf" srcId="{6DB561D8-2658-4DF2-8474-FE4778691F1C}" destId="{9542C57A-E06E-4F5C-B6A3-495119801F6B}" srcOrd="6" destOrd="0" presId="urn:microsoft.com/office/officeart/2005/8/layout/chevron1"/>
    <dgm:cxn modelId="{BA909CB2-C4D9-406B-A30C-E0AACEE1DBBC}" type="presParOf" srcId="{6DB561D8-2658-4DF2-8474-FE4778691F1C}" destId="{16A05330-7C43-43D8-967E-641D1E12CD33}" srcOrd="7" destOrd="0" presId="urn:microsoft.com/office/officeart/2005/8/layout/chevron1"/>
    <dgm:cxn modelId="{5BC3EDF2-99F0-4889-AE50-DFD8399E0523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FC5A9576-E59F-4709-A933-6DD412A7AD86}" type="presOf" srcId="{69D21548-869B-4EFA-879B-AA45CA37D796}" destId="{6DB561D8-2658-4DF2-8474-FE4778691F1C}" srcOrd="0" destOrd="0" presId="urn:microsoft.com/office/officeart/2005/8/layout/chevron1"/>
    <dgm:cxn modelId="{9C196E06-6E2E-4FF9-92A7-4DC2268AC51C}" type="presOf" srcId="{FD063F94-774B-4D7F-8B41-EEFD0BD298DF}" destId="{A7913993-4D0B-44EF-8972-AB7217DBED19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DBB8B316-3028-4698-8870-23081D0950C6}" type="presOf" srcId="{933CB09A-6299-490E-96A2-090FD4F4EEDC}" destId="{5922633D-2278-401A-81F8-BBBBC70F47B1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8971AFA6-4739-4C2B-B9ED-D0995B81D1B4}" type="presOf" srcId="{9B34ACFE-06EA-4D4A-9EC3-D68152A93DC0}" destId="{8CD6DAEB-5762-4C49-9158-4F3237A767A1}" srcOrd="0" destOrd="0" presId="urn:microsoft.com/office/officeart/2005/8/layout/chevron1"/>
    <dgm:cxn modelId="{4B59BD90-4247-4A27-8C60-CAD7B0D1F6D8}" type="presOf" srcId="{4C8AA0F8-6206-4911-888B-26EB78CB987C}" destId="{EB850A20-08B0-46A5-AA35-35ED708C8DD4}" srcOrd="0" destOrd="0" presId="urn:microsoft.com/office/officeart/2005/8/layout/chevron1"/>
    <dgm:cxn modelId="{E1B1C619-F093-4F0A-BE30-2EB6F8C5BA72}" type="presOf" srcId="{27E55C21-62EC-4EBC-AC80-A155F40DAD1F}" destId="{9542C57A-E06E-4F5C-B6A3-495119801F6B}" srcOrd="0" destOrd="0" presId="urn:microsoft.com/office/officeart/2005/8/layout/chevron1"/>
    <dgm:cxn modelId="{EB79C67F-C8DD-4A2C-AE92-F4EF69CA9368}" type="presParOf" srcId="{6DB561D8-2658-4DF2-8474-FE4778691F1C}" destId="{5922633D-2278-401A-81F8-BBBBC70F47B1}" srcOrd="0" destOrd="0" presId="urn:microsoft.com/office/officeart/2005/8/layout/chevron1"/>
    <dgm:cxn modelId="{978B4BF5-97D1-4D5D-9F32-9D9DFDD56DC9}" type="presParOf" srcId="{6DB561D8-2658-4DF2-8474-FE4778691F1C}" destId="{B48BF0E9-5AD7-42CB-85B9-5BD943B758D9}" srcOrd="1" destOrd="0" presId="urn:microsoft.com/office/officeart/2005/8/layout/chevron1"/>
    <dgm:cxn modelId="{D8D1DB3F-ACF1-4336-B315-EC99701E7EB7}" type="presParOf" srcId="{6DB561D8-2658-4DF2-8474-FE4778691F1C}" destId="{A7913993-4D0B-44EF-8972-AB7217DBED19}" srcOrd="2" destOrd="0" presId="urn:microsoft.com/office/officeart/2005/8/layout/chevron1"/>
    <dgm:cxn modelId="{70BB5810-2AB2-40E5-A38A-427ECC40C768}" type="presParOf" srcId="{6DB561D8-2658-4DF2-8474-FE4778691F1C}" destId="{0F70C284-2758-4D29-9AD0-5F2920762D53}" srcOrd="3" destOrd="0" presId="urn:microsoft.com/office/officeart/2005/8/layout/chevron1"/>
    <dgm:cxn modelId="{53F1D142-9B82-46EA-A09D-18578E554841}" type="presParOf" srcId="{6DB561D8-2658-4DF2-8474-FE4778691F1C}" destId="{EB850A20-08B0-46A5-AA35-35ED708C8DD4}" srcOrd="4" destOrd="0" presId="urn:microsoft.com/office/officeart/2005/8/layout/chevron1"/>
    <dgm:cxn modelId="{D24424D5-A601-44FB-A387-1DA335CF52F7}" type="presParOf" srcId="{6DB561D8-2658-4DF2-8474-FE4778691F1C}" destId="{AC778B0D-B7DA-431A-AD10-5CF70EF427DA}" srcOrd="5" destOrd="0" presId="urn:microsoft.com/office/officeart/2005/8/layout/chevron1"/>
    <dgm:cxn modelId="{E237784F-103F-40AB-8DF5-CD76EA049760}" type="presParOf" srcId="{6DB561D8-2658-4DF2-8474-FE4778691F1C}" destId="{9542C57A-E06E-4F5C-B6A3-495119801F6B}" srcOrd="6" destOrd="0" presId="urn:microsoft.com/office/officeart/2005/8/layout/chevron1"/>
    <dgm:cxn modelId="{260CE4A9-BF36-47DA-9B60-4D86064FB6BA}" type="presParOf" srcId="{6DB561D8-2658-4DF2-8474-FE4778691F1C}" destId="{16A05330-7C43-43D8-967E-641D1E12CD33}" srcOrd="7" destOrd="0" presId="urn:microsoft.com/office/officeart/2005/8/layout/chevron1"/>
    <dgm:cxn modelId="{F12BB804-8052-41C5-9BCD-3724C3E2DE0A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18205951-44B6-4896-9FCB-2F6C1CA55351}" type="presOf" srcId="{FD063F94-774B-4D7F-8B41-EEFD0BD298DF}" destId="{A7913993-4D0B-44EF-8972-AB7217DBED19}" srcOrd="0" destOrd="0" presId="urn:microsoft.com/office/officeart/2005/8/layout/chevron1"/>
    <dgm:cxn modelId="{7BD2CCB1-BEF3-4966-8DDA-BED4B2ED7AA7}" type="presOf" srcId="{27E55C21-62EC-4EBC-AC80-A155F40DAD1F}" destId="{9542C57A-E06E-4F5C-B6A3-495119801F6B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6F00F218-1498-408D-B2E0-48E20D129273}" type="presOf" srcId="{69D21548-869B-4EFA-879B-AA45CA37D796}" destId="{6DB561D8-2658-4DF2-8474-FE4778691F1C}" srcOrd="0" destOrd="0" presId="urn:microsoft.com/office/officeart/2005/8/layout/chevron1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5D1BDAF5-09FF-472C-8F7B-63DABB035EE4}" type="presOf" srcId="{9B34ACFE-06EA-4D4A-9EC3-D68152A93DC0}" destId="{8CD6DAEB-5762-4C49-9158-4F3237A767A1}" srcOrd="0" destOrd="0" presId="urn:microsoft.com/office/officeart/2005/8/layout/chevron1"/>
    <dgm:cxn modelId="{BB7152D2-F605-44F0-8152-854989793C43}" type="presOf" srcId="{4C8AA0F8-6206-4911-888B-26EB78CB987C}" destId="{EB850A20-08B0-46A5-AA35-35ED708C8DD4}" srcOrd="0" destOrd="0" presId="urn:microsoft.com/office/officeart/2005/8/layout/chevron1"/>
    <dgm:cxn modelId="{5C27B5CD-F6D6-4220-8859-3B26AD965D45}" type="presOf" srcId="{933CB09A-6299-490E-96A2-090FD4F4EEDC}" destId="{5922633D-2278-401A-81F8-BBBBC70F47B1}" srcOrd="0" destOrd="0" presId="urn:microsoft.com/office/officeart/2005/8/layout/chevron1"/>
    <dgm:cxn modelId="{664BAEA2-7571-458B-B853-32243DA17242}" type="presParOf" srcId="{6DB561D8-2658-4DF2-8474-FE4778691F1C}" destId="{5922633D-2278-401A-81F8-BBBBC70F47B1}" srcOrd="0" destOrd="0" presId="urn:microsoft.com/office/officeart/2005/8/layout/chevron1"/>
    <dgm:cxn modelId="{D787C687-FC70-484D-9C65-DC7CF2C33A6D}" type="presParOf" srcId="{6DB561D8-2658-4DF2-8474-FE4778691F1C}" destId="{B48BF0E9-5AD7-42CB-85B9-5BD943B758D9}" srcOrd="1" destOrd="0" presId="urn:microsoft.com/office/officeart/2005/8/layout/chevron1"/>
    <dgm:cxn modelId="{1AC108D6-D661-4991-9D44-1AA4E8A79165}" type="presParOf" srcId="{6DB561D8-2658-4DF2-8474-FE4778691F1C}" destId="{A7913993-4D0B-44EF-8972-AB7217DBED19}" srcOrd="2" destOrd="0" presId="urn:microsoft.com/office/officeart/2005/8/layout/chevron1"/>
    <dgm:cxn modelId="{625C8AC8-C5C7-4F89-B906-69220CB8C7B4}" type="presParOf" srcId="{6DB561D8-2658-4DF2-8474-FE4778691F1C}" destId="{0F70C284-2758-4D29-9AD0-5F2920762D53}" srcOrd="3" destOrd="0" presId="urn:microsoft.com/office/officeart/2005/8/layout/chevron1"/>
    <dgm:cxn modelId="{17E258C1-20CD-4165-8DF2-E4A6744AE1B8}" type="presParOf" srcId="{6DB561D8-2658-4DF2-8474-FE4778691F1C}" destId="{EB850A20-08B0-46A5-AA35-35ED708C8DD4}" srcOrd="4" destOrd="0" presId="urn:microsoft.com/office/officeart/2005/8/layout/chevron1"/>
    <dgm:cxn modelId="{C1881AF7-A024-4368-9F53-6B86DDECAC81}" type="presParOf" srcId="{6DB561D8-2658-4DF2-8474-FE4778691F1C}" destId="{AC778B0D-B7DA-431A-AD10-5CF70EF427DA}" srcOrd="5" destOrd="0" presId="urn:microsoft.com/office/officeart/2005/8/layout/chevron1"/>
    <dgm:cxn modelId="{6302A144-A116-45B1-97C2-999106A864F1}" type="presParOf" srcId="{6DB561D8-2658-4DF2-8474-FE4778691F1C}" destId="{9542C57A-E06E-4F5C-B6A3-495119801F6B}" srcOrd="6" destOrd="0" presId="urn:microsoft.com/office/officeart/2005/8/layout/chevron1"/>
    <dgm:cxn modelId="{3B926EEF-9567-4918-B3A9-2E97602FCB32}" type="presParOf" srcId="{6DB561D8-2658-4DF2-8474-FE4778691F1C}" destId="{16A05330-7C43-43D8-967E-641D1E12CD33}" srcOrd="7" destOrd="0" presId="urn:microsoft.com/office/officeart/2005/8/layout/chevron1"/>
    <dgm:cxn modelId="{720081AC-2D4C-4624-8264-1635890D5500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49ACD3F2-1245-49F5-9F37-1BEAC2DA371F}" type="presOf" srcId="{4C8AA0F8-6206-4911-888B-26EB78CB987C}" destId="{EB850A20-08B0-46A5-AA35-35ED708C8DD4}" srcOrd="0" destOrd="0" presId="urn:microsoft.com/office/officeart/2005/8/layout/chevron1"/>
    <dgm:cxn modelId="{2CD96AB4-6175-4DA5-B4DF-426C059449C5}" type="presOf" srcId="{27E55C21-62EC-4EBC-AC80-A155F40DAD1F}" destId="{9542C57A-E06E-4F5C-B6A3-495119801F6B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96395384-7D09-46B3-BB79-E87842272F15}" type="presOf" srcId="{69D21548-869B-4EFA-879B-AA45CA37D796}" destId="{6DB561D8-2658-4DF2-8474-FE4778691F1C}" srcOrd="0" destOrd="0" presId="urn:microsoft.com/office/officeart/2005/8/layout/chevron1"/>
    <dgm:cxn modelId="{1E9A41A8-97F6-4546-B6D7-E3E2BFA0ABD6}" type="presOf" srcId="{9B34ACFE-06EA-4D4A-9EC3-D68152A93DC0}" destId="{8CD6DAEB-5762-4C49-9158-4F3237A767A1}" srcOrd="0" destOrd="0" presId="urn:microsoft.com/office/officeart/2005/8/layout/chevron1"/>
    <dgm:cxn modelId="{B61A1808-9CA0-4FDF-B10A-5821F1D92505}" type="presOf" srcId="{FD063F94-774B-4D7F-8B41-EEFD0BD298DF}" destId="{A7913993-4D0B-44EF-8972-AB7217DBED19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4E06BA13-9BBB-480E-BB2F-FB223D3D87EC}" type="presOf" srcId="{933CB09A-6299-490E-96A2-090FD4F4EEDC}" destId="{5922633D-2278-401A-81F8-BBBBC70F47B1}" srcOrd="0" destOrd="0" presId="urn:microsoft.com/office/officeart/2005/8/layout/chevron1"/>
    <dgm:cxn modelId="{9FDA6118-602C-4216-BFCF-A51852A2BABF}" type="presParOf" srcId="{6DB561D8-2658-4DF2-8474-FE4778691F1C}" destId="{5922633D-2278-401A-81F8-BBBBC70F47B1}" srcOrd="0" destOrd="0" presId="urn:microsoft.com/office/officeart/2005/8/layout/chevron1"/>
    <dgm:cxn modelId="{CA2912F1-1793-41A1-B2FC-FAA43DB32BA9}" type="presParOf" srcId="{6DB561D8-2658-4DF2-8474-FE4778691F1C}" destId="{B48BF0E9-5AD7-42CB-85B9-5BD943B758D9}" srcOrd="1" destOrd="0" presId="urn:microsoft.com/office/officeart/2005/8/layout/chevron1"/>
    <dgm:cxn modelId="{E25CF26B-8492-4254-8C38-183237A5FD03}" type="presParOf" srcId="{6DB561D8-2658-4DF2-8474-FE4778691F1C}" destId="{A7913993-4D0B-44EF-8972-AB7217DBED19}" srcOrd="2" destOrd="0" presId="urn:microsoft.com/office/officeart/2005/8/layout/chevron1"/>
    <dgm:cxn modelId="{60CC65AA-527A-482A-B5D2-30525501F371}" type="presParOf" srcId="{6DB561D8-2658-4DF2-8474-FE4778691F1C}" destId="{0F70C284-2758-4D29-9AD0-5F2920762D53}" srcOrd="3" destOrd="0" presId="urn:microsoft.com/office/officeart/2005/8/layout/chevron1"/>
    <dgm:cxn modelId="{A1B8F015-65A4-43DD-A1FF-357415A94B8D}" type="presParOf" srcId="{6DB561D8-2658-4DF2-8474-FE4778691F1C}" destId="{EB850A20-08B0-46A5-AA35-35ED708C8DD4}" srcOrd="4" destOrd="0" presId="urn:microsoft.com/office/officeart/2005/8/layout/chevron1"/>
    <dgm:cxn modelId="{CB724F34-47A6-4041-96FF-D319195A34AA}" type="presParOf" srcId="{6DB561D8-2658-4DF2-8474-FE4778691F1C}" destId="{AC778B0D-B7DA-431A-AD10-5CF70EF427DA}" srcOrd="5" destOrd="0" presId="urn:microsoft.com/office/officeart/2005/8/layout/chevron1"/>
    <dgm:cxn modelId="{1A2819A7-DD9A-4F45-8666-532A428AD7CB}" type="presParOf" srcId="{6DB561D8-2658-4DF2-8474-FE4778691F1C}" destId="{9542C57A-E06E-4F5C-B6A3-495119801F6B}" srcOrd="6" destOrd="0" presId="urn:microsoft.com/office/officeart/2005/8/layout/chevron1"/>
    <dgm:cxn modelId="{52C1B984-76D4-4699-AEF8-547A2BBFA121}" type="presParOf" srcId="{6DB561D8-2658-4DF2-8474-FE4778691F1C}" destId="{16A05330-7C43-43D8-967E-641D1E12CD33}" srcOrd="7" destOrd="0" presId="urn:microsoft.com/office/officeart/2005/8/layout/chevron1"/>
    <dgm:cxn modelId="{4D247030-A761-4041-AE2C-4EEAB52CE5AE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38F9DEF7-5771-4697-A458-348205207430}" type="presOf" srcId="{69D21548-869B-4EFA-879B-AA45CA37D796}" destId="{6DB561D8-2658-4DF2-8474-FE4778691F1C}" srcOrd="0" destOrd="0" presId="urn:microsoft.com/office/officeart/2005/8/layout/chevron1"/>
    <dgm:cxn modelId="{70625729-74E2-4DBD-8E3B-6F47C481E2F2}" type="presOf" srcId="{FD063F94-774B-4D7F-8B41-EEFD0BD298DF}" destId="{A7913993-4D0B-44EF-8972-AB7217DBED19}" srcOrd="0" destOrd="0" presId="urn:microsoft.com/office/officeart/2005/8/layout/chevron1"/>
    <dgm:cxn modelId="{D830B942-EF7E-4AEC-A401-B1E91E634850}" type="presOf" srcId="{9B34ACFE-06EA-4D4A-9EC3-D68152A93DC0}" destId="{8CD6DAEB-5762-4C49-9158-4F3237A767A1}" srcOrd="0" destOrd="0" presId="urn:microsoft.com/office/officeart/2005/8/layout/chevron1"/>
    <dgm:cxn modelId="{A7790C44-8C84-4A85-8B23-220D0F2139F0}" type="presOf" srcId="{4C8AA0F8-6206-4911-888B-26EB78CB987C}" destId="{EB850A20-08B0-46A5-AA35-35ED708C8DD4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AA3BA715-278A-48A4-97FB-44D7BF2A74AD}" type="presOf" srcId="{27E55C21-62EC-4EBC-AC80-A155F40DAD1F}" destId="{9542C57A-E06E-4F5C-B6A3-495119801F6B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3707668A-20F2-467A-B537-81C48BB4FD6F}" type="presOf" srcId="{933CB09A-6299-490E-96A2-090FD4F4EEDC}" destId="{5922633D-2278-401A-81F8-BBBBC70F47B1}" srcOrd="0" destOrd="0" presId="urn:microsoft.com/office/officeart/2005/8/layout/chevron1"/>
    <dgm:cxn modelId="{32BC0956-84FA-4DF7-97F3-0C7A7A298AB3}" type="presParOf" srcId="{6DB561D8-2658-4DF2-8474-FE4778691F1C}" destId="{5922633D-2278-401A-81F8-BBBBC70F47B1}" srcOrd="0" destOrd="0" presId="urn:microsoft.com/office/officeart/2005/8/layout/chevron1"/>
    <dgm:cxn modelId="{DD53E2D7-A1D5-4392-89A0-244CAF8E1101}" type="presParOf" srcId="{6DB561D8-2658-4DF2-8474-FE4778691F1C}" destId="{B48BF0E9-5AD7-42CB-85B9-5BD943B758D9}" srcOrd="1" destOrd="0" presId="urn:microsoft.com/office/officeart/2005/8/layout/chevron1"/>
    <dgm:cxn modelId="{54D52FC3-FB1B-4B1A-9C0B-4C68ECD92B97}" type="presParOf" srcId="{6DB561D8-2658-4DF2-8474-FE4778691F1C}" destId="{A7913993-4D0B-44EF-8972-AB7217DBED19}" srcOrd="2" destOrd="0" presId="urn:microsoft.com/office/officeart/2005/8/layout/chevron1"/>
    <dgm:cxn modelId="{CA06B966-353B-45F0-95DA-3E50D37E7850}" type="presParOf" srcId="{6DB561D8-2658-4DF2-8474-FE4778691F1C}" destId="{0F70C284-2758-4D29-9AD0-5F2920762D53}" srcOrd="3" destOrd="0" presId="urn:microsoft.com/office/officeart/2005/8/layout/chevron1"/>
    <dgm:cxn modelId="{0B6D51F2-DFAB-4C1D-8958-5EF111190E1D}" type="presParOf" srcId="{6DB561D8-2658-4DF2-8474-FE4778691F1C}" destId="{EB850A20-08B0-46A5-AA35-35ED708C8DD4}" srcOrd="4" destOrd="0" presId="urn:microsoft.com/office/officeart/2005/8/layout/chevron1"/>
    <dgm:cxn modelId="{241D7576-290E-479B-B3BC-AD6B4D9048E7}" type="presParOf" srcId="{6DB561D8-2658-4DF2-8474-FE4778691F1C}" destId="{AC778B0D-B7DA-431A-AD10-5CF70EF427DA}" srcOrd="5" destOrd="0" presId="urn:microsoft.com/office/officeart/2005/8/layout/chevron1"/>
    <dgm:cxn modelId="{B215AB20-8464-4F90-ADF1-07E3681EBA39}" type="presParOf" srcId="{6DB561D8-2658-4DF2-8474-FE4778691F1C}" destId="{9542C57A-E06E-4F5C-B6A3-495119801F6B}" srcOrd="6" destOrd="0" presId="urn:microsoft.com/office/officeart/2005/8/layout/chevron1"/>
    <dgm:cxn modelId="{DE661C99-C674-40E7-996B-FB148F964CC7}" type="presParOf" srcId="{6DB561D8-2658-4DF2-8474-FE4778691F1C}" destId="{16A05330-7C43-43D8-967E-641D1E12CD33}" srcOrd="7" destOrd="0" presId="urn:microsoft.com/office/officeart/2005/8/layout/chevron1"/>
    <dgm:cxn modelId="{C1B0D436-D898-460D-8E40-14422818575D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1AFB967F-C26D-4CF7-B07F-8BE2469B8B2A}" type="presOf" srcId="{FD063F94-774B-4D7F-8B41-EEFD0BD298DF}" destId="{A7913993-4D0B-44EF-8972-AB7217DBED19}" srcOrd="0" destOrd="0" presId="urn:microsoft.com/office/officeart/2005/8/layout/chevron1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C6CDEF14-F7C7-41D2-AE16-B162C1E183B0}" type="presOf" srcId="{69D21548-869B-4EFA-879B-AA45CA37D796}" destId="{6DB561D8-2658-4DF2-8474-FE4778691F1C}" srcOrd="0" destOrd="0" presId="urn:microsoft.com/office/officeart/2005/8/layout/chevron1"/>
    <dgm:cxn modelId="{B42C3AA0-83F7-47C4-8704-BA76959CA400}" type="presOf" srcId="{4C8AA0F8-6206-4911-888B-26EB78CB987C}" destId="{EB850A20-08B0-46A5-AA35-35ED708C8DD4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54B83143-3115-4860-AC94-AE25771351E5}" type="presOf" srcId="{27E55C21-62EC-4EBC-AC80-A155F40DAD1F}" destId="{9542C57A-E06E-4F5C-B6A3-495119801F6B}" srcOrd="0" destOrd="0" presId="urn:microsoft.com/office/officeart/2005/8/layout/chevron1"/>
    <dgm:cxn modelId="{CEA5CD69-1441-41A2-A098-7389B9B62842}" type="presOf" srcId="{9B34ACFE-06EA-4D4A-9EC3-D68152A93DC0}" destId="{8CD6DAEB-5762-4C49-9158-4F3237A767A1}" srcOrd="0" destOrd="0" presId="urn:microsoft.com/office/officeart/2005/8/layout/chevron1"/>
    <dgm:cxn modelId="{D9A30008-07E5-4BA7-A00A-1356AD2C59B8}" type="presOf" srcId="{933CB09A-6299-490E-96A2-090FD4F4EEDC}" destId="{5922633D-2278-401A-81F8-BBBBC70F47B1}" srcOrd="0" destOrd="0" presId="urn:microsoft.com/office/officeart/2005/8/layout/chevron1"/>
    <dgm:cxn modelId="{178E7F26-BD88-4B32-83DC-5BE03B91EB66}" type="presParOf" srcId="{6DB561D8-2658-4DF2-8474-FE4778691F1C}" destId="{5922633D-2278-401A-81F8-BBBBC70F47B1}" srcOrd="0" destOrd="0" presId="urn:microsoft.com/office/officeart/2005/8/layout/chevron1"/>
    <dgm:cxn modelId="{B0CC186B-FD23-46E6-AAFF-DC3C59F33515}" type="presParOf" srcId="{6DB561D8-2658-4DF2-8474-FE4778691F1C}" destId="{B48BF0E9-5AD7-42CB-85B9-5BD943B758D9}" srcOrd="1" destOrd="0" presId="urn:microsoft.com/office/officeart/2005/8/layout/chevron1"/>
    <dgm:cxn modelId="{DF6B0B77-7199-40DE-8AD2-303628E3CD48}" type="presParOf" srcId="{6DB561D8-2658-4DF2-8474-FE4778691F1C}" destId="{A7913993-4D0B-44EF-8972-AB7217DBED19}" srcOrd="2" destOrd="0" presId="urn:microsoft.com/office/officeart/2005/8/layout/chevron1"/>
    <dgm:cxn modelId="{A5A8CC4E-2991-4D31-9C7D-7A44DC4A368A}" type="presParOf" srcId="{6DB561D8-2658-4DF2-8474-FE4778691F1C}" destId="{0F70C284-2758-4D29-9AD0-5F2920762D53}" srcOrd="3" destOrd="0" presId="urn:microsoft.com/office/officeart/2005/8/layout/chevron1"/>
    <dgm:cxn modelId="{D40417C7-277A-4661-8256-77A5DF941656}" type="presParOf" srcId="{6DB561D8-2658-4DF2-8474-FE4778691F1C}" destId="{EB850A20-08B0-46A5-AA35-35ED708C8DD4}" srcOrd="4" destOrd="0" presId="urn:microsoft.com/office/officeart/2005/8/layout/chevron1"/>
    <dgm:cxn modelId="{C9A55AA6-B070-4E70-8879-03201CBE2258}" type="presParOf" srcId="{6DB561D8-2658-4DF2-8474-FE4778691F1C}" destId="{AC778B0D-B7DA-431A-AD10-5CF70EF427DA}" srcOrd="5" destOrd="0" presId="urn:microsoft.com/office/officeart/2005/8/layout/chevron1"/>
    <dgm:cxn modelId="{BB45531B-1A46-45B9-8D83-B7313504F7E5}" type="presParOf" srcId="{6DB561D8-2658-4DF2-8474-FE4778691F1C}" destId="{9542C57A-E06E-4F5C-B6A3-495119801F6B}" srcOrd="6" destOrd="0" presId="urn:microsoft.com/office/officeart/2005/8/layout/chevron1"/>
    <dgm:cxn modelId="{8F376715-7235-4FD5-860B-22AA44D9FAE7}" type="presParOf" srcId="{6DB561D8-2658-4DF2-8474-FE4778691F1C}" destId="{16A05330-7C43-43D8-967E-641D1E12CD33}" srcOrd="7" destOrd="0" presId="urn:microsoft.com/office/officeart/2005/8/layout/chevron1"/>
    <dgm:cxn modelId="{DD80FBB8-6DFA-4A1A-9542-67BCB20805D7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9D21548-869B-4EFA-879B-AA45CA37D796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933CB09A-6299-490E-96A2-090FD4F4EEDC}">
      <dgm:prSet phldrT="[Texte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noFill/>
      </dgm:spPr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dirty="0">
            <a:latin typeface="Rockwell" panose="02060603020205020403" pitchFamily="18" charset="0"/>
          </a:endParaRPr>
        </a:p>
      </dgm:t>
    </dgm:pt>
    <dgm:pt modelId="{7F01A044-8801-4658-81FB-7996D5688E04}" type="parTrans" cxnId="{FCEAA6C1-14CA-43DC-8F35-E91DAD62F5D2}">
      <dgm:prSet/>
      <dgm:spPr/>
      <dgm:t>
        <a:bodyPr/>
        <a:lstStyle/>
        <a:p>
          <a:endParaRPr lang="fr-FR"/>
        </a:p>
      </dgm:t>
    </dgm:pt>
    <dgm:pt modelId="{93E7D85E-CF8F-4C45-87CD-93114C3254F1}" type="sibTrans" cxnId="{FCEAA6C1-14CA-43DC-8F35-E91DAD62F5D2}">
      <dgm:prSet/>
      <dgm:spPr/>
      <dgm:t>
        <a:bodyPr/>
        <a:lstStyle/>
        <a:p>
          <a:endParaRPr lang="fr-FR"/>
        </a:p>
      </dgm:t>
    </dgm:pt>
    <dgm:pt modelId="{FD063F94-774B-4D7F-8B41-EEFD0BD298DF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b="1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5CEED94A-CBFC-49C0-A3A7-8745CDC0B650}" type="parTrans" cxnId="{48D413E4-FCF9-4939-A0D2-6A5927B4D3E9}">
      <dgm:prSet/>
      <dgm:spPr/>
      <dgm:t>
        <a:bodyPr/>
        <a:lstStyle/>
        <a:p>
          <a:endParaRPr lang="fr-FR"/>
        </a:p>
      </dgm:t>
    </dgm:pt>
    <dgm:pt modelId="{F611E3F0-A5D5-47C5-821D-60F6278D5548}" type="sibTrans" cxnId="{48D413E4-FCF9-4939-A0D2-6A5927B4D3E9}">
      <dgm:prSet/>
      <dgm:spPr/>
      <dgm:t>
        <a:bodyPr/>
        <a:lstStyle/>
        <a:p>
          <a:endParaRPr lang="fr-FR"/>
        </a:p>
      </dgm:t>
    </dgm:pt>
    <dgm:pt modelId="{4C8AA0F8-6206-4911-888B-26EB78CB987C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9BAC16EB-F42F-4900-A60B-849C21E17352}" type="parTrans" cxnId="{F6D1D53C-0AFF-4881-A83D-2A4A219B51F8}">
      <dgm:prSet/>
      <dgm:spPr/>
      <dgm:t>
        <a:bodyPr/>
        <a:lstStyle/>
        <a:p>
          <a:endParaRPr lang="fr-FR"/>
        </a:p>
      </dgm:t>
    </dgm:pt>
    <dgm:pt modelId="{7146B8B7-B430-4149-B0AE-FC9B6AD9A0D5}" type="sibTrans" cxnId="{F6D1D53C-0AFF-4881-A83D-2A4A219B51F8}">
      <dgm:prSet/>
      <dgm:spPr/>
      <dgm:t>
        <a:bodyPr/>
        <a:lstStyle/>
        <a:p>
          <a:endParaRPr lang="fr-FR"/>
        </a:p>
      </dgm:t>
    </dgm:pt>
    <dgm:pt modelId="{27E55C21-62EC-4EBC-AC80-A155F40DAD1F}">
      <dgm:prSet/>
      <dgm:spPr/>
      <dgm:t>
        <a:bodyPr/>
        <a:lstStyle/>
        <a:p>
          <a:r>
            <a:rPr lang="fr-FR" altLang="ko-KR" b="1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B7C883A1-5C72-4E31-8E41-CBC28AA2E964}" type="parTrans" cxnId="{CBFC3391-3A17-4CB1-8480-F97078864950}">
      <dgm:prSet/>
      <dgm:spPr/>
      <dgm:t>
        <a:bodyPr/>
        <a:lstStyle/>
        <a:p>
          <a:endParaRPr lang="fr-FR"/>
        </a:p>
      </dgm:t>
    </dgm:pt>
    <dgm:pt modelId="{D359549D-906A-4B77-8339-7EAAF7C50716}" type="sibTrans" cxnId="{CBFC3391-3A17-4CB1-8480-F97078864950}">
      <dgm:prSet/>
      <dgm:spPr/>
      <dgm:t>
        <a:bodyPr/>
        <a:lstStyle/>
        <a:p>
          <a:endParaRPr lang="fr-FR"/>
        </a:p>
      </dgm:t>
    </dgm:pt>
    <dgm:pt modelId="{9B34ACFE-06EA-4D4A-9EC3-D68152A93DC0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altLang="ko-KR" b="1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b="1" dirty="0">
            <a:latin typeface="Rockwell" pitchFamily="18" charset="0"/>
            <a:cs typeface="Arial" pitchFamily="34" charset="0"/>
          </a:endParaRPr>
        </a:p>
      </dgm:t>
    </dgm:pt>
    <dgm:pt modelId="{CAF2A88C-5DAC-4ADE-831D-6A7D07D4C1AA}" type="parTrans" cxnId="{7BAB86A0-C430-4EB5-B572-A272F0309921}">
      <dgm:prSet/>
      <dgm:spPr/>
      <dgm:t>
        <a:bodyPr/>
        <a:lstStyle/>
        <a:p>
          <a:endParaRPr lang="fr-FR"/>
        </a:p>
      </dgm:t>
    </dgm:pt>
    <dgm:pt modelId="{AEDB1950-4CC2-4802-BAE2-9169B73BEE13}" type="sibTrans" cxnId="{7BAB86A0-C430-4EB5-B572-A272F0309921}">
      <dgm:prSet/>
      <dgm:spPr/>
      <dgm:t>
        <a:bodyPr/>
        <a:lstStyle/>
        <a:p>
          <a:endParaRPr lang="fr-FR"/>
        </a:p>
      </dgm:t>
    </dgm:pt>
    <dgm:pt modelId="{6DB561D8-2658-4DF2-8474-FE4778691F1C}" type="pres">
      <dgm:prSet presAssocID="{69D21548-869B-4EFA-879B-AA45CA37D796}" presName="Name0" presStyleCnt="0">
        <dgm:presLayoutVars>
          <dgm:dir/>
          <dgm:animLvl val="lvl"/>
          <dgm:resizeHandles val="exact"/>
        </dgm:presLayoutVars>
      </dgm:prSet>
      <dgm:spPr/>
    </dgm:pt>
    <dgm:pt modelId="{5922633D-2278-401A-81F8-BBBBC70F47B1}" type="pres">
      <dgm:prSet presAssocID="{933CB09A-6299-490E-96A2-090FD4F4EEDC}" presName="parTxOnly" presStyleLbl="node1" presStyleIdx="0" presStyleCnt="5" custLinFactNeighborX="-61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48BF0E9-5AD7-42CB-85B9-5BD943B758D9}" type="pres">
      <dgm:prSet presAssocID="{93E7D85E-CF8F-4C45-87CD-93114C3254F1}" presName="parTxOnlySpace" presStyleCnt="0"/>
      <dgm:spPr/>
    </dgm:pt>
    <dgm:pt modelId="{A7913993-4D0B-44EF-8972-AB7217DBED19}" type="pres">
      <dgm:prSet presAssocID="{FD063F94-774B-4D7F-8B41-EEFD0BD298DF}" presName="parTxOnly" presStyleLbl="node1" presStyleIdx="1" presStyleCnt="5" custLinFactNeighborY="-105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F70C284-2758-4D29-9AD0-5F2920762D53}" type="pres">
      <dgm:prSet presAssocID="{F611E3F0-A5D5-47C5-821D-60F6278D5548}" presName="parTxOnlySpace" presStyleCnt="0"/>
      <dgm:spPr/>
    </dgm:pt>
    <dgm:pt modelId="{EB850A20-08B0-46A5-AA35-35ED708C8DD4}" type="pres">
      <dgm:prSet presAssocID="{4C8AA0F8-6206-4911-888B-26EB78CB987C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C778B0D-B7DA-431A-AD10-5CF70EF427DA}" type="pres">
      <dgm:prSet presAssocID="{7146B8B7-B430-4149-B0AE-FC9B6AD9A0D5}" presName="parTxOnlySpace" presStyleCnt="0"/>
      <dgm:spPr/>
    </dgm:pt>
    <dgm:pt modelId="{9542C57A-E06E-4F5C-B6A3-495119801F6B}" type="pres">
      <dgm:prSet presAssocID="{27E55C21-62EC-4EBC-AC80-A155F40DAD1F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A05330-7C43-43D8-967E-641D1E12CD33}" type="pres">
      <dgm:prSet presAssocID="{D359549D-906A-4B77-8339-7EAAF7C50716}" presName="parTxOnlySpace" presStyleCnt="0"/>
      <dgm:spPr/>
    </dgm:pt>
    <dgm:pt modelId="{8CD6DAEB-5762-4C49-9158-4F3237A767A1}" type="pres">
      <dgm:prSet presAssocID="{9B34ACFE-06EA-4D4A-9EC3-D68152A93DC0}" presName="parTxOnly" presStyleLbl="node1" presStyleIdx="4" presStyleCnt="5" custLinFactNeighborX="6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48D413E4-FCF9-4939-A0D2-6A5927B4D3E9}" srcId="{69D21548-869B-4EFA-879B-AA45CA37D796}" destId="{FD063F94-774B-4D7F-8B41-EEFD0BD298DF}" srcOrd="1" destOrd="0" parTransId="{5CEED94A-CBFC-49C0-A3A7-8745CDC0B650}" sibTransId="{F611E3F0-A5D5-47C5-821D-60F6278D5548}"/>
    <dgm:cxn modelId="{F6D1D53C-0AFF-4881-A83D-2A4A219B51F8}" srcId="{69D21548-869B-4EFA-879B-AA45CA37D796}" destId="{4C8AA0F8-6206-4911-888B-26EB78CB987C}" srcOrd="2" destOrd="0" parTransId="{9BAC16EB-F42F-4900-A60B-849C21E17352}" sibTransId="{7146B8B7-B430-4149-B0AE-FC9B6AD9A0D5}"/>
    <dgm:cxn modelId="{39A1786E-45E4-419B-8A61-3EAE1466F99C}" type="presOf" srcId="{69D21548-869B-4EFA-879B-AA45CA37D796}" destId="{6DB561D8-2658-4DF2-8474-FE4778691F1C}" srcOrd="0" destOrd="0" presId="urn:microsoft.com/office/officeart/2005/8/layout/chevron1"/>
    <dgm:cxn modelId="{7D03505D-DF45-4D53-98E8-2E3B475C70DB}" type="presOf" srcId="{9B34ACFE-06EA-4D4A-9EC3-D68152A93DC0}" destId="{8CD6DAEB-5762-4C49-9158-4F3237A767A1}" srcOrd="0" destOrd="0" presId="urn:microsoft.com/office/officeart/2005/8/layout/chevron1"/>
    <dgm:cxn modelId="{81EFE487-6EAA-40FE-8A64-F69BE7685C78}" type="presOf" srcId="{4C8AA0F8-6206-4911-888B-26EB78CB987C}" destId="{EB850A20-08B0-46A5-AA35-35ED708C8DD4}" srcOrd="0" destOrd="0" presId="urn:microsoft.com/office/officeart/2005/8/layout/chevron1"/>
    <dgm:cxn modelId="{D626D825-3853-4340-9C31-759472F3E48C}" type="presOf" srcId="{FD063F94-774B-4D7F-8B41-EEFD0BD298DF}" destId="{A7913993-4D0B-44EF-8972-AB7217DBED19}" srcOrd="0" destOrd="0" presId="urn:microsoft.com/office/officeart/2005/8/layout/chevron1"/>
    <dgm:cxn modelId="{CBFC3391-3A17-4CB1-8480-F97078864950}" srcId="{69D21548-869B-4EFA-879B-AA45CA37D796}" destId="{27E55C21-62EC-4EBC-AC80-A155F40DAD1F}" srcOrd="3" destOrd="0" parTransId="{B7C883A1-5C72-4E31-8E41-CBC28AA2E964}" sibTransId="{D359549D-906A-4B77-8339-7EAAF7C50716}"/>
    <dgm:cxn modelId="{4AD08746-9B64-477F-9114-6AECD724666B}" type="presOf" srcId="{933CB09A-6299-490E-96A2-090FD4F4EEDC}" destId="{5922633D-2278-401A-81F8-BBBBC70F47B1}" srcOrd="0" destOrd="0" presId="urn:microsoft.com/office/officeart/2005/8/layout/chevron1"/>
    <dgm:cxn modelId="{FCEAA6C1-14CA-43DC-8F35-E91DAD62F5D2}" srcId="{69D21548-869B-4EFA-879B-AA45CA37D796}" destId="{933CB09A-6299-490E-96A2-090FD4F4EEDC}" srcOrd="0" destOrd="0" parTransId="{7F01A044-8801-4658-81FB-7996D5688E04}" sibTransId="{93E7D85E-CF8F-4C45-87CD-93114C3254F1}"/>
    <dgm:cxn modelId="{7BAB86A0-C430-4EB5-B572-A272F0309921}" srcId="{69D21548-869B-4EFA-879B-AA45CA37D796}" destId="{9B34ACFE-06EA-4D4A-9EC3-D68152A93DC0}" srcOrd="4" destOrd="0" parTransId="{CAF2A88C-5DAC-4ADE-831D-6A7D07D4C1AA}" sibTransId="{AEDB1950-4CC2-4802-BAE2-9169B73BEE13}"/>
    <dgm:cxn modelId="{B6C888F5-F03C-4512-A4E2-FC1E1E64130C}" type="presOf" srcId="{27E55C21-62EC-4EBC-AC80-A155F40DAD1F}" destId="{9542C57A-E06E-4F5C-B6A3-495119801F6B}" srcOrd="0" destOrd="0" presId="urn:microsoft.com/office/officeart/2005/8/layout/chevron1"/>
    <dgm:cxn modelId="{7A2A8528-A546-4C13-9519-3956538791A9}" type="presParOf" srcId="{6DB561D8-2658-4DF2-8474-FE4778691F1C}" destId="{5922633D-2278-401A-81F8-BBBBC70F47B1}" srcOrd="0" destOrd="0" presId="urn:microsoft.com/office/officeart/2005/8/layout/chevron1"/>
    <dgm:cxn modelId="{EED86933-2591-48CA-B0BE-58620D53F40E}" type="presParOf" srcId="{6DB561D8-2658-4DF2-8474-FE4778691F1C}" destId="{B48BF0E9-5AD7-42CB-85B9-5BD943B758D9}" srcOrd="1" destOrd="0" presId="urn:microsoft.com/office/officeart/2005/8/layout/chevron1"/>
    <dgm:cxn modelId="{CCC3FDB0-9A47-4686-A5BB-063EF1A8A585}" type="presParOf" srcId="{6DB561D8-2658-4DF2-8474-FE4778691F1C}" destId="{A7913993-4D0B-44EF-8972-AB7217DBED19}" srcOrd="2" destOrd="0" presId="urn:microsoft.com/office/officeart/2005/8/layout/chevron1"/>
    <dgm:cxn modelId="{8F238F62-E71C-42A8-92B4-F68281454259}" type="presParOf" srcId="{6DB561D8-2658-4DF2-8474-FE4778691F1C}" destId="{0F70C284-2758-4D29-9AD0-5F2920762D53}" srcOrd="3" destOrd="0" presId="urn:microsoft.com/office/officeart/2005/8/layout/chevron1"/>
    <dgm:cxn modelId="{D197834A-5D66-45D0-8F64-C8F469F60829}" type="presParOf" srcId="{6DB561D8-2658-4DF2-8474-FE4778691F1C}" destId="{EB850A20-08B0-46A5-AA35-35ED708C8DD4}" srcOrd="4" destOrd="0" presId="urn:microsoft.com/office/officeart/2005/8/layout/chevron1"/>
    <dgm:cxn modelId="{9C2CBBC1-BEB6-49F9-8635-27D965013791}" type="presParOf" srcId="{6DB561D8-2658-4DF2-8474-FE4778691F1C}" destId="{AC778B0D-B7DA-431A-AD10-5CF70EF427DA}" srcOrd="5" destOrd="0" presId="urn:microsoft.com/office/officeart/2005/8/layout/chevron1"/>
    <dgm:cxn modelId="{13DC332F-8592-47A7-8FE0-8BBBD43DA2E1}" type="presParOf" srcId="{6DB561D8-2658-4DF2-8474-FE4778691F1C}" destId="{9542C57A-E06E-4F5C-B6A3-495119801F6B}" srcOrd="6" destOrd="0" presId="urn:microsoft.com/office/officeart/2005/8/layout/chevron1"/>
    <dgm:cxn modelId="{77C4A445-62B4-4EC3-91D1-506BBC113D68}" type="presParOf" srcId="{6DB561D8-2658-4DF2-8474-FE4778691F1C}" destId="{16A05330-7C43-43D8-967E-641D1E12CD33}" srcOrd="7" destOrd="0" presId="urn:microsoft.com/office/officeart/2005/8/layout/chevron1"/>
    <dgm:cxn modelId="{B5AF5D03-64D2-4506-9900-8E7A00E3BB46}" type="presParOf" srcId="{6DB561D8-2658-4DF2-8474-FE4778691F1C}" destId="{8CD6DAEB-5762-4C49-9158-4F3237A767A1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81FC5-87C2-4485-9502-884AB4DD88D7}">
      <dsp:nvSpPr>
        <dsp:cNvPr id="0" name=""/>
        <dsp:cNvSpPr/>
      </dsp:nvSpPr>
      <dsp:spPr>
        <a:xfrm>
          <a:off x="2040300" y="-9064"/>
          <a:ext cx="1531248" cy="148042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Modélisation</a:t>
          </a:r>
          <a:endParaRPr lang="fr-FR" sz="1400" b="1" kern="1200" dirty="0"/>
        </a:p>
      </dsp:txBody>
      <dsp:txXfrm>
        <a:off x="2264546" y="207740"/>
        <a:ext cx="1082756" cy="1046819"/>
      </dsp:txXfrm>
    </dsp:sp>
    <dsp:sp modelId="{B4449198-8AE6-43F8-A012-9962C4B84BE1}">
      <dsp:nvSpPr>
        <dsp:cNvPr id="0" name=""/>
        <dsp:cNvSpPr/>
      </dsp:nvSpPr>
      <dsp:spPr>
        <a:xfrm rot="2700000">
          <a:off x="3391823" y="1256502"/>
          <a:ext cx="365353" cy="48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3407874" y="1315039"/>
        <a:ext cx="255747" cy="291869"/>
      </dsp:txXfrm>
    </dsp:sp>
    <dsp:sp modelId="{260D5F25-2D6E-4C86-90E3-5F1EFB0B4ECE}">
      <dsp:nvSpPr>
        <dsp:cNvPr id="0" name=""/>
        <dsp:cNvSpPr/>
      </dsp:nvSpPr>
      <dsp:spPr>
        <a:xfrm>
          <a:off x="3614455" y="1539681"/>
          <a:ext cx="1441324" cy="1441324"/>
        </a:xfrm>
        <a:prstGeom prst="ellipse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Génération du code</a:t>
          </a:r>
          <a:endParaRPr lang="fr-FR" sz="1400" b="1" kern="1200" dirty="0"/>
        </a:p>
      </dsp:txBody>
      <dsp:txXfrm>
        <a:off x="3825532" y="1750758"/>
        <a:ext cx="1019170" cy="1019170"/>
      </dsp:txXfrm>
    </dsp:sp>
    <dsp:sp modelId="{8E3761E7-8551-4F2C-A6ED-B5B0B83773F7}">
      <dsp:nvSpPr>
        <dsp:cNvPr id="0" name=""/>
        <dsp:cNvSpPr/>
      </dsp:nvSpPr>
      <dsp:spPr>
        <a:xfrm rot="8100000">
          <a:off x="3387031" y="2774066"/>
          <a:ext cx="382279" cy="48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3484920" y="2830808"/>
        <a:ext cx="267595" cy="291869"/>
      </dsp:txXfrm>
    </dsp:sp>
    <dsp:sp modelId="{675E53EE-57DF-40BB-B810-488A0D4F0DEA}">
      <dsp:nvSpPr>
        <dsp:cNvPr id="0" name=""/>
        <dsp:cNvSpPr/>
      </dsp:nvSpPr>
      <dsp:spPr>
        <a:xfrm>
          <a:off x="2085262" y="3068874"/>
          <a:ext cx="1441324" cy="1441324"/>
        </a:xfrm>
        <a:prstGeom prst="ellipse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/>
            <a:t>Implémentation</a:t>
          </a:r>
          <a:endParaRPr lang="fr-FR" sz="1400" b="1" kern="1200" dirty="0"/>
        </a:p>
      </dsp:txBody>
      <dsp:txXfrm>
        <a:off x="2296339" y="3279951"/>
        <a:ext cx="1019170" cy="1019170"/>
      </dsp:txXfrm>
    </dsp:sp>
    <dsp:sp modelId="{2B93FA96-FABC-4A46-ADA6-0E0481928353}">
      <dsp:nvSpPr>
        <dsp:cNvPr id="0" name=""/>
        <dsp:cNvSpPr/>
      </dsp:nvSpPr>
      <dsp:spPr>
        <a:xfrm rot="13500000">
          <a:off x="1857838" y="2789366"/>
          <a:ext cx="382279" cy="48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 rot="10800000">
        <a:off x="1955727" y="2927202"/>
        <a:ext cx="267595" cy="291869"/>
      </dsp:txXfrm>
    </dsp:sp>
    <dsp:sp modelId="{17B93EDB-62B0-492F-8E0B-0AB67B312008}">
      <dsp:nvSpPr>
        <dsp:cNvPr id="0" name=""/>
        <dsp:cNvSpPr/>
      </dsp:nvSpPr>
      <dsp:spPr>
        <a:xfrm>
          <a:off x="556068" y="1539681"/>
          <a:ext cx="1441324" cy="144132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dirty="0" smtClean="0">
              <a:solidFill>
                <a:schemeClr val="bg1"/>
              </a:solidFill>
            </a:rPr>
            <a:t>Réalisation</a:t>
          </a:r>
          <a:endParaRPr lang="fr-FR" sz="1600" b="1" kern="1200" dirty="0">
            <a:solidFill>
              <a:schemeClr val="bg1"/>
            </a:solidFill>
          </a:endParaRPr>
        </a:p>
      </dsp:txBody>
      <dsp:txXfrm>
        <a:off x="767145" y="1750758"/>
        <a:ext cx="1019170" cy="1019170"/>
      </dsp:txXfrm>
    </dsp:sp>
    <dsp:sp modelId="{4FF4A168-D9D5-43DD-AF31-8AE84FAA524B}">
      <dsp:nvSpPr>
        <dsp:cNvPr id="0" name=""/>
        <dsp:cNvSpPr/>
      </dsp:nvSpPr>
      <dsp:spPr>
        <a:xfrm rot="18900000">
          <a:off x="1840048" y="1271125"/>
          <a:ext cx="365353" cy="4864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 w="12700" cap="flat" cmpd="sng" algn="ctr">
          <a:solidFill>
            <a:schemeClr val="accent1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300" kern="1200"/>
        </a:p>
      </dsp:txBody>
      <dsp:txXfrm>
        <a:off x="1856099" y="1407166"/>
        <a:ext cx="255747" cy="29186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67C8-6133-40B7-9A4E-3A32B52E20D5}">
      <dsp:nvSpPr>
        <dsp:cNvPr id="0" name=""/>
        <dsp:cNvSpPr/>
      </dsp:nvSpPr>
      <dsp:spPr>
        <a:xfrm>
          <a:off x="185361" y="0"/>
          <a:ext cx="1226827" cy="76676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5BCE-5A3E-4BE3-B8DB-F53E7294433C}">
      <dsp:nvSpPr>
        <dsp:cNvPr id="0" name=""/>
        <dsp:cNvSpPr/>
      </dsp:nvSpPr>
      <dsp:spPr>
        <a:xfrm>
          <a:off x="1121430" y="155500"/>
          <a:ext cx="90785" cy="90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7952-A5B9-48DB-AA71-F3F087BE5CFE}">
      <dsp:nvSpPr>
        <dsp:cNvPr id="0" name=""/>
        <dsp:cNvSpPr/>
      </dsp:nvSpPr>
      <dsp:spPr>
        <a:xfrm>
          <a:off x="359477" y="194277"/>
          <a:ext cx="921052" cy="26313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05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MIL</a:t>
          </a:r>
          <a:endParaRPr lang="fr-FR" sz="1700" kern="1200" dirty="0"/>
        </a:p>
      </dsp:txBody>
      <dsp:txXfrm>
        <a:off x="372322" y="207122"/>
        <a:ext cx="895362" cy="23744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67C8-6133-40B7-9A4E-3A32B52E20D5}">
      <dsp:nvSpPr>
        <dsp:cNvPr id="0" name=""/>
        <dsp:cNvSpPr/>
      </dsp:nvSpPr>
      <dsp:spPr>
        <a:xfrm rot="13425933">
          <a:off x="185361" y="0"/>
          <a:ext cx="1226827" cy="76676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5BCE-5A3E-4BE3-B8DB-F53E7294433C}">
      <dsp:nvSpPr>
        <dsp:cNvPr id="0" name=""/>
        <dsp:cNvSpPr/>
      </dsp:nvSpPr>
      <dsp:spPr>
        <a:xfrm>
          <a:off x="289230" y="150227"/>
          <a:ext cx="90785" cy="90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7952-A5B9-48DB-AA71-F3F087BE5CFE}">
      <dsp:nvSpPr>
        <dsp:cNvPr id="0" name=""/>
        <dsp:cNvSpPr/>
      </dsp:nvSpPr>
      <dsp:spPr>
        <a:xfrm>
          <a:off x="359477" y="194277"/>
          <a:ext cx="921052" cy="26313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05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SIL</a:t>
          </a:r>
          <a:endParaRPr lang="fr-FR" sz="1700" kern="1200" dirty="0"/>
        </a:p>
      </dsp:txBody>
      <dsp:txXfrm>
        <a:off x="372322" y="207122"/>
        <a:ext cx="895362" cy="2374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67C8-6133-40B7-9A4E-3A32B52E20D5}">
      <dsp:nvSpPr>
        <dsp:cNvPr id="0" name=""/>
        <dsp:cNvSpPr/>
      </dsp:nvSpPr>
      <dsp:spPr>
        <a:xfrm rot="9823666">
          <a:off x="212879" y="-48444"/>
          <a:ext cx="1226827" cy="76676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5BCE-5A3E-4BE3-B8DB-F53E7294433C}">
      <dsp:nvSpPr>
        <dsp:cNvPr id="0" name=""/>
        <dsp:cNvSpPr/>
      </dsp:nvSpPr>
      <dsp:spPr>
        <a:xfrm>
          <a:off x="417563" y="588914"/>
          <a:ext cx="90785" cy="90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7952-A5B9-48DB-AA71-F3F087BE5CFE}">
      <dsp:nvSpPr>
        <dsp:cNvPr id="0" name=""/>
        <dsp:cNvSpPr/>
      </dsp:nvSpPr>
      <dsp:spPr>
        <a:xfrm>
          <a:off x="359477" y="194277"/>
          <a:ext cx="921052" cy="26313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05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HIL</a:t>
          </a:r>
          <a:endParaRPr lang="fr-FR" sz="1700" kern="1200" dirty="0"/>
        </a:p>
      </dsp:txBody>
      <dsp:txXfrm>
        <a:off x="372322" y="207122"/>
        <a:ext cx="895362" cy="2374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C67C8-6133-40B7-9A4E-3A32B52E20D5}">
      <dsp:nvSpPr>
        <dsp:cNvPr id="0" name=""/>
        <dsp:cNvSpPr/>
      </dsp:nvSpPr>
      <dsp:spPr>
        <a:xfrm rot="9823666">
          <a:off x="212879" y="-48444"/>
          <a:ext cx="1226827" cy="766766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B5BCE-5A3E-4BE3-B8DB-F53E7294433C}">
      <dsp:nvSpPr>
        <dsp:cNvPr id="0" name=""/>
        <dsp:cNvSpPr/>
      </dsp:nvSpPr>
      <dsp:spPr>
        <a:xfrm>
          <a:off x="417563" y="588914"/>
          <a:ext cx="90785" cy="907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D7952-A5B9-48DB-AA71-F3F087BE5CFE}">
      <dsp:nvSpPr>
        <dsp:cNvPr id="0" name=""/>
        <dsp:cNvSpPr/>
      </dsp:nvSpPr>
      <dsp:spPr>
        <a:xfrm>
          <a:off x="359477" y="194277"/>
          <a:ext cx="921052" cy="263131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8105" bIns="0" numCol="1" spcCol="1270" anchor="t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b="1" kern="1200" cap="none" spc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rPr>
            <a:t>FIL</a:t>
          </a:r>
          <a:endParaRPr lang="fr-FR" sz="1700" kern="1200" dirty="0"/>
        </a:p>
      </dsp:txBody>
      <dsp:txXfrm>
        <a:off x="372322" y="207122"/>
        <a:ext cx="895362" cy="2374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13993-4D0B-44EF-8972-AB7217DBED19}">
      <dsp:nvSpPr>
        <dsp:cNvPr id="0" name=""/>
        <dsp:cNvSpPr/>
      </dsp:nvSpPr>
      <dsp:spPr>
        <a:xfrm>
          <a:off x="5602" y="0"/>
          <a:ext cx="3261406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20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20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2000" b="1" kern="1200" dirty="0">
            <a:latin typeface="Rockwell" pitchFamily="18" charset="0"/>
            <a:cs typeface="Arial" pitchFamily="34" charset="0"/>
          </a:endParaRPr>
        </a:p>
      </dsp:txBody>
      <dsp:txXfrm>
        <a:off x="387739" y="0"/>
        <a:ext cx="2497133" cy="764273"/>
      </dsp:txXfrm>
    </dsp:sp>
    <dsp:sp modelId="{EB850A20-08B0-46A5-AA35-35ED708C8DD4}">
      <dsp:nvSpPr>
        <dsp:cNvPr id="0" name=""/>
        <dsp:cNvSpPr/>
      </dsp:nvSpPr>
      <dsp:spPr>
        <a:xfrm>
          <a:off x="2940868" y="0"/>
          <a:ext cx="3261406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20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2000" b="1" kern="1200" dirty="0">
            <a:latin typeface="Rockwell" pitchFamily="18" charset="0"/>
            <a:cs typeface="Arial" pitchFamily="34" charset="0"/>
          </a:endParaRPr>
        </a:p>
      </dsp:txBody>
      <dsp:txXfrm>
        <a:off x="3323005" y="0"/>
        <a:ext cx="2497133" cy="764273"/>
      </dsp:txXfrm>
    </dsp:sp>
    <dsp:sp modelId="{9542C57A-E06E-4F5C-B6A3-495119801F6B}">
      <dsp:nvSpPr>
        <dsp:cNvPr id="0" name=""/>
        <dsp:cNvSpPr/>
      </dsp:nvSpPr>
      <dsp:spPr>
        <a:xfrm>
          <a:off x="5876135" y="0"/>
          <a:ext cx="3261406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20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2000" b="1" kern="1200" dirty="0">
            <a:latin typeface="Rockwell" pitchFamily="18" charset="0"/>
            <a:cs typeface="Arial" pitchFamily="34" charset="0"/>
          </a:endParaRPr>
        </a:p>
      </dsp:txBody>
      <dsp:txXfrm>
        <a:off x="6258272" y="0"/>
        <a:ext cx="2497133" cy="764273"/>
      </dsp:txXfrm>
    </dsp:sp>
    <dsp:sp modelId="{8CD6DAEB-5762-4C49-9158-4F3237A767A1}">
      <dsp:nvSpPr>
        <dsp:cNvPr id="0" name=""/>
        <dsp:cNvSpPr/>
      </dsp:nvSpPr>
      <dsp:spPr>
        <a:xfrm>
          <a:off x="8817004" y="0"/>
          <a:ext cx="3261406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2000" b="1" kern="1200" dirty="0">
            <a:latin typeface="Rockwell" pitchFamily="18" charset="0"/>
            <a:cs typeface="Arial" pitchFamily="34" charset="0"/>
          </a:endParaRPr>
        </a:p>
      </dsp:txBody>
      <dsp:txXfrm>
        <a:off x="9199141" y="0"/>
        <a:ext cx="2497133" cy="76427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22633D-2278-401A-81F8-BBBBC70F47B1}">
      <dsp:nvSpPr>
        <dsp:cNvPr id="0" name=""/>
        <dsp:cNvSpPr/>
      </dsp:nvSpPr>
      <dsp:spPr>
        <a:xfrm>
          <a:off x="0" y="0"/>
          <a:ext cx="2624459" cy="764273"/>
        </a:xfrm>
        <a:prstGeom prst="chevron">
          <a:avLst/>
        </a:prstGeom>
        <a:noFill/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Contexte général du projet</a:t>
          </a:r>
          <a:endParaRPr lang="fr-FR" sz="1700" kern="1200" dirty="0">
            <a:latin typeface="Rockwell" panose="02060603020205020403" pitchFamily="18" charset="0"/>
          </a:endParaRPr>
        </a:p>
      </dsp:txBody>
      <dsp:txXfrm>
        <a:off x="382137" y="0"/>
        <a:ext cx="1860186" cy="764273"/>
      </dsp:txXfrm>
    </dsp:sp>
    <dsp:sp modelId="{A7913993-4D0B-44EF-8972-AB7217DBED19}">
      <dsp:nvSpPr>
        <dsp:cNvPr id="0" name=""/>
        <dsp:cNvSpPr/>
      </dsp:nvSpPr>
      <dsp:spPr>
        <a:xfrm>
          <a:off x="2364962" y="0"/>
          <a:ext cx="2624459" cy="764273"/>
        </a:xfrm>
        <a:prstGeom prst="chevron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Présentation </a:t>
          </a:r>
          <a:r>
            <a:rPr lang="fr-FR" altLang="ko-KR" sz="1700" b="1" kern="1200" dirty="0">
              <a:latin typeface="Rockwell" pitchFamily="18" charset="0"/>
              <a:cs typeface="Arial" pitchFamily="34" charset="0"/>
            </a:rPr>
            <a:t>de la solution 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2747099" y="0"/>
        <a:ext cx="1860186" cy="764273"/>
      </dsp:txXfrm>
    </dsp:sp>
    <dsp:sp modelId="{EB850A20-08B0-46A5-AA35-35ED708C8DD4}">
      <dsp:nvSpPr>
        <dsp:cNvPr id="0" name=""/>
        <dsp:cNvSpPr/>
      </dsp:nvSpPr>
      <dsp:spPr>
        <a:xfrm>
          <a:off x="4726975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MBD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5109112" y="0"/>
        <a:ext cx="1860186" cy="764273"/>
      </dsp:txXfrm>
    </dsp:sp>
    <dsp:sp modelId="{9542C57A-E06E-4F5C-B6A3-495119801F6B}">
      <dsp:nvSpPr>
        <dsp:cNvPr id="0" name=""/>
        <dsp:cNvSpPr/>
      </dsp:nvSpPr>
      <dsp:spPr>
        <a:xfrm>
          <a:off x="7088989" y="0"/>
          <a:ext cx="2624459" cy="76427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altLang="ko-KR" sz="1700" b="1" kern="1200" dirty="0" smtClean="0">
              <a:latin typeface="Rockwell" pitchFamily="18" charset="0"/>
              <a:cs typeface="Arial" pitchFamily="34" charset="0"/>
            </a:rPr>
            <a:t>Développement et test de la solution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7471126" y="0"/>
        <a:ext cx="1860186" cy="764273"/>
      </dsp:txXfrm>
    </dsp:sp>
    <dsp:sp modelId="{8CD6DAEB-5762-4C49-9158-4F3237A767A1}">
      <dsp:nvSpPr>
        <dsp:cNvPr id="0" name=""/>
        <dsp:cNvSpPr/>
      </dsp:nvSpPr>
      <dsp:spPr>
        <a:xfrm>
          <a:off x="9453951" y="0"/>
          <a:ext cx="2624459" cy="764273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700" b="1" kern="1200" dirty="0">
              <a:solidFill>
                <a:schemeClr val="tx1"/>
              </a:solidFill>
              <a:latin typeface="Rockwell" panose="02060603020205020403" pitchFamily="18" charset="0"/>
              <a:ea typeface="+mj-ea"/>
              <a:cs typeface="Arial" pitchFamily="34" charset="0"/>
            </a:rPr>
            <a:t>Conclusion et perspectives</a:t>
          </a:r>
          <a:endParaRPr lang="ko-KR" altLang="en-US" sz="1700" b="1" kern="1200" dirty="0">
            <a:latin typeface="Rockwell" pitchFamily="18" charset="0"/>
            <a:cs typeface="Arial" pitchFamily="34" charset="0"/>
          </a:endParaRPr>
        </a:p>
      </dsp:txBody>
      <dsp:txXfrm>
        <a:off x="9836088" y="0"/>
        <a:ext cx="1860186" cy="764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08563-FFA4-4EF6-9A2B-2FB0FB30699E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A456A-6FF3-4E5C-B5BB-048B52CE96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4643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20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2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4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2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5019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38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35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84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66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76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43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16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676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07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7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47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4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64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3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76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315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136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7469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968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0366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2419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9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3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393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046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144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283D2-4359-40D4-87B5-D0CD2F902034}" type="datetimeFigureOut">
              <a:rPr lang="fr-FR" smtClean="0"/>
              <a:t>27/06/2022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29C3B-9F6C-4845-97D4-E62B8A018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01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2.jpe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3.jpeg"/><Relationship Id="rId9" Type="http://schemas.microsoft.com/office/2007/relationships/diagramDrawing" Target="../diagrams/drawing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diagramColors" Target="../diagrams/colors10.xml"/><Relationship Id="rId5" Type="http://schemas.openxmlformats.org/officeDocument/2006/relationships/image" Target="../media/image16.jpeg"/><Relationship Id="rId10" Type="http://schemas.openxmlformats.org/officeDocument/2006/relationships/diagramQuickStyle" Target="../diagrams/quickStyle10.xml"/><Relationship Id="rId4" Type="http://schemas.openxmlformats.org/officeDocument/2006/relationships/image" Target="../media/image15.jpeg"/><Relationship Id="rId9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0.png"/><Relationship Id="rId9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diagramData" Target="../diagrams/data19.xml"/><Relationship Id="rId18" Type="http://schemas.openxmlformats.org/officeDocument/2006/relationships/diagramData" Target="../diagrams/data20.xml"/><Relationship Id="rId26" Type="http://schemas.openxmlformats.org/officeDocument/2006/relationships/image" Target="../media/image24.jfif"/><Relationship Id="rId3" Type="http://schemas.openxmlformats.org/officeDocument/2006/relationships/diagramData" Target="../diagrams/data17.xml"/><Relationship Id="rId21" Type="http://schemas.openxmlformats.org/officeDocument/2006/relationships/diagramColors" Target="../diagrams/colors20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17" Type="http://schemas.microsoft.com/office/2007/relationships/diagramDrawing" Target="../diagrams/drawing19.xml"/><Relationship Id="rId25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19.xml"/><Relationship Id="rId20" Type="http://schemas.openxmlformats.org/officeDocument/2006/relationships/diagramQuickStyle" Target="../diagrams/quickStyle20.xml"/><Relationship Id="rId29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24" Type="http://schemas.openxmlformats.org/officeDocument/2006/relationships/image" Target="../media/image22.jpeg"/><Relationship Id="rId5" Type="http://schemas.openxmlformats.org/officeDocument/2006/relationships/diagramQuickStyle" Target="../diagrams/quickStyle17.xml"/><Relationship Id="rId15" Type="http://schemas.openxmlformats.org/officeDocument/2006/relationships/diagramQuickStyle" Target="../diagrams/quickStyle19.xml"/><Relationship Id="rId23" Type="http://schemas.openxmlformats.org/officeDocument/2006/relationships/image" Target="../media/image21.jpeg"/><Relationship Id="rId28" Type="http://schemas.openxmlformats.org/officeDocument/2006/relationships/diagramLayout" Target="../diagrams/layout21.xml"/><Relationship Id="rId10" Type="http://schemas.openxmlformats.org/officeDocument/2006/relationships/diagramQuickStyle" Target="../diagrams/quickStyle18.xml"/><Relationship Id="rId19" Type="http://schemas.openxmlformats.org/officeDocument/2006/relationships/diagramLayout" Target="../diagrams/layout20.xml"/><Relationship Id="rId31" Type="http://schemas.microsoft.com/office/2007/relationships/diagramDrawing" Target="../diagrams/drawing21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Relationship Id="rId14" Type="http://schemas.openxmlformats.org/officeDocument/2006/relationships/diagramLayout" Target="../diagrams/layout19.xml"/><Relationship Id="rId22" Type="http://schemas.microsoft.com/office/2007/relationships/diagramDrawing" Target="../diagrams/drawing20.xml"/><Relationship Id="rId27" Type="http://schemas.openxmlformats.org/officeDocument/2006/relationships/diagramData" Target="../diagrams/data21.xml"/><Relationship Id="rId30" Type="http://schemas.openxmlformats.org/officeDocument/2006/relationships/diagramColors" Target="../diagrams/colors21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25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diagramColors" Target="../diagrams/colors23.xml"/><Relationship Id="rId5" Type="http://schemas.openxmlformats.org/officeDocument/2006/relationships/image" Target="../media/image29.png"/><Relationship Id="rId10" Type="http://schemas.openxmlformats.org/officeDocument/2006/relationships/diagramQuickStyle" Target="../diagrams/quickStyle23.xml"/><Relationship Id="rId4" Type="http://schemas.openxmlformats.org/officeDocument/2006/relationships/image" Target="../media/image28.png"/><Relationship Id="rId9" Type="http://schemas.openxmlformats.org/officeDocument/2006/relationships/diagramLayout" Target="../diagrams/layout2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microsoft.com/office/2007/relationships/diagramDrawing" Target="../diagrams/drawing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diagramColors" Target="../diagrams/colors24.xml"/><Relationship Id="rId5" Type="http://schemas.openxmlformats.org/officeDocument/2006/relationships/image" Target="../media/image34.jpg"/><Relationship Id="rId10" Type="http://schemas.openxmlformats.org/officeDocument/2006/relationships/diagramQuickStyle" Target="../diagrams/quickStyle24.xml"/><Relationship Id="rId4" Type="http://schemas.openxmlformats.org/officeDocument/2006/relationships/image" Target="../media/image33.png"/><Relationship Id="rId9" Type="http://schemas.openxmlformats.org/officeDocument/2006/relationships/diagramLayout" Target="../diagrams/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diagramData" Target="../diagrams/data25.xml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microsoft.com/office/2007/relationships/diagramDrawing" Target="../diagrams/drawing25.xml"/><Relationship Id="rId2" Type="http://schemas.openxmlformats.org/officeDocument/2006/relationships/video" Target="../media/media1.mp4"/><Relationship Id="rId16" Type="http://schemas.openxmlformats.org/officeDocument/2006/relationships/diagramColors" Target="../diagrams/colors25.xml"/><Relationship Id="rId1" Type="http://schemas.microsoft.com/office/2007/relationships/media" Target="../media/media1.mp4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7.jpeg"/><Relationship Id="rId15" Type="http://schemas.openxmlformats.org/officeDocument/2006/relationships/diagramQuickStyle" Target="../diagrams/quickStyle25.xml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41.png"/><Relationship Id="rId14" Type="http://schemas.openxmlformats.org/officeDocument/2006/relationships/diagramLayout" Target="../diagrams/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5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4.png"/><Relationship Id="rId9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0.jpe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6"/>
          <p:cNvSpPr txBox="1"/>
          <p:nvPr/>
        </p:nvSpPr>
        <p:spPr>
          <a:xfrm>
            <a:off x="8807625" y="5328049"/>
            <a:ext cx="2015924" cy="615547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>
              <a:defRPr/>
            </a:pPr>
            <a:r>
              <a:rPr lang="fr-FR" sz="1600" kern="0" dirty="0">
                <a:solidFill>
                  <a:srgbClr val="1F497D">
                    <a:lumMod val="50000"/>
                  </a:srgbClr>
                </a:solidFill>
                <a:latin typeface="Rockwell" panose="02060603020205020403" pitchFamily="18" charset="0"/>
                <a:ea typeface="Roboto Light" panose="02000000000000000000" pitchFamily="2" charset="0"/>
              </a:rPr>
              <a:t>EL HIMRI Houssam</a:t>
            </a:r>
          </a:p>
          <a:p>
            <a:pPr>
              <a:defRPr/>
            </a:pPr>
            <a:r>
              <a:rPr lang="fr-FR" sz="1600" kern="0" dirty="0">
                <a:solidFill>
                  <a:srgbClr val="1F497D">
                    <a:lumMod val="50000"/>
                  </a:srgbClr>
                </a:solidFill>
                <a:latin typeface="Rockwell" panose="02060603020205020403" pitchFamily="18" charset="0"/>
                <a:ea typeface="Roboto Light" panose="02000000000000000000" pitchFamily="2" charset="0"/>
              </a:rPr>
              <a:t>KHEDROUF Omar</a:t>
            </a:r>
          </a:p>
        </p:txBody>
      </p:sp>
      <p:sp>
        <p:nvSpPr>
          <p:cNvPr id="43" name="Rectangle 3"/>
          <p:cNvSpPr/>
          <p:nvPr/>
        </p:nvSpPr>
        <p:spPr>
          <a:xfrm>
            <a:off x="0" y="2112856"/>
            <a:ext cx="12186397" cy="2632288"/>
          </a:xfrm>
          <a:custGeom>
            <a:avLst/>
            <a:gdLst>
              <a:gd name="connsiteX0" fmla="*/ 0 w 9144000"/>
              <a:gd name="connsiteY0" fmla="*/ 0 h 2590800"/>
              <a:gd name="connsiteX1" fmla="*/ 9144000 w 9144000"/>
              <a:gd name="connsiteY1" fmla="*/ 0 h 2590800"/>
              <a:gd name="connsiteX2" fmla="*/ 9144000 w 9144000"/>
              <a:gd name="connsiteY2" fmla="*/ 2590800 h 2590800"/>
              <a:gd name="connsiteX3" fmla="*/ 0 w 9144000"/>
              <a:gd name="connsiteY3" fmla="*/ 2590800 h 2590800"/>
              <a:gd name="connsiteX4" fmla="*/ 0 w 9144000"/>
              <a:gd name="connsiteY4" fmla="*/ 0 h 2590800"/>
              <a:gd name="connsiteX0" fmla="*/ 0 w 9144000"/>
              <a:gd name="connsiteY0" fmla="*/ 15766 h 2606566"/>
              <a:gd name="connsiteX1" fmla="*/ 2727434 w 9144000"/>
              <a:gd name="connsiteY1" fmla="*/ 0 h 2606566"/>
              <a:gd name="connsiteX2" fmla="*/ 9144000 w 9144000"/>
              <a:gd name="connsiteY2" fmla="*/ 15766 h 2606566"/>
              <a:gd name="connsiteX3" fmla="*/ 9144000 w 9144000"/>
              <a:gd name="connsiteY3" fmla="*/ 2606566 h 2606566"/>
              <a:gd name="connsiteX4" fmla="*/ 0 w 9144000"/>
              <a:gd name="connsiteY4" fmla="*/ 2606566 h 2606566"/>
              <a:gd name="connsiteX5" fmla="*/ 0 w 9144000"/>
              <a:gd name="connsiteY5" fmla="*/ 15766 h 2606566"/>
              <a:gd name="connsiteX0" fmla="*/ 0 w 9144000"/>
              <a:gd name="connsiteY0" fmla="*/ 15766 h 2606566"/>
              <a:gd name="connsiteX1" fmla="*/ 2727434 w 9144000"/>
              <a:gd name="connsiteY1" fmla="*/ 0 h 2606566"/>
              <a:gd name="connsiteX2" fmla="*/ 3121572 w 9144000"/>
              <a:gd name="connsiteY2" fmla="*/ 15766 h 2606566"/>
              <a:gd name="connsiteX3" fmla="*/ 9144000 w 9144000"/>
              <a:gd name="connsiteY3" fmla="*/ 15766 h 2606566"/>
              <a:gd name="connsiteX4" fmla="*/ 9144000 w 9144000"/>
              <a:gd name="connsiteY4" fmla="*/ 2606566 h 2606566"/>
              <a:gd name="connsiteX5" fmla="*/ 0 w 9144000"/>
              <a:gd name="connsiteY5" fmla="*/ 2606566 h 2606566"/>
              <a:gd name="connsiteX6" fmla="*/ 0 w 9144000"/>
              <a:gd name="connsiteY6" fmla="*/ 15766 h 2606566"/>
              <a:gd name="connsiteX0" fmla="*/ 0 w 9159766"/>
              <a:gd name="connsiteY0" fmla="*/ 283779 h 2874579"/>
              <a:gd name="connsiteX1" fmla="*/ 2727434 w 9159766"/>
              <a:gd name="connsiteY1" fmla="*/ 268013 h 2874579"/>
              <a:gd name="connsiteX2" fmla="*/ 3121572 w 9159766"/>
              <a:gd name="connsiteY2" fmla="*/ 283779 h 2874579"/>
              <a:gd name="connsiteX3" fmla="*/ 9159766 w 9159766"/>
              <a:gd name="connsiteY3" fmla="*/ 0 h 2874579"/>
              <a:gd name="connsiteX4" fmla="*/ 9144000 w 9159766"/>
              <a:gd name="connsiteY4" fmla="*/ 2874579 h 2874579"/>
              <a:gd name="connsiteX5" fmla="*/ 0 w 9159766"/>
              <a:gd name="connsiteY5" fmla="*/ 2874579 h 2874579"/>
              <a:gd name="connsiteX6" fmla="*/ 0 w 9159766"/>
              <a:gd name="connsiteY6" fmla="*/ 283779 h 2874579"/>
              <a:gd name="connsiteX0" fmla="*/ 0 w 9159766"/>
              <a:gd name="connsiteY0" fmla="*/ 346841 h 2937641"/>
              <a:gd name="connsiteX1" fmla="*/ 2727434 w 9159766"/>
              <a:gd name="connsiteY1" fmla="*/ 331075 h 2937641"/>
              <a:gd name="connsiteX2" fmla="*/ 2963917 w 9159766"/>
              <a:gd name="connsiteY2" fmla="*/ 0 h 2937641"/>
              <a:gd name="connsiteX3" fmla="*/ 9159766 w 9159766"/>
              <a:gd name="connsiteY3" fmla="*/ 63062 h 2937641"/>
              <a:gd name="connsiteX4" fmla="*/ 9144000 w 9159766"/>
              <a:gd name="connsiteY4" fmla="*/ 2937641 h 2937641"/>
              <a:gd name="connsiteX5" fmla="*/ 0 w 9159766"/>
              <a:gd name="connsiteY5" fmla="*/ 2937641 h 2937641"/>
              <a:gd name="connsiteX6" fmla="*/ 0 w 9159766"/>
              <a:gd name="connsiteY6" fmla="*/ 346841 h 2937641"/>
              <a:gd name="connsiteX0" fmla="*/ 0 w 9159766"/>
              <a:gd name="connsiteY0" fmla="*/ 321083 h 2911883"/>
              <a:gd name="connsiteX1" fmla="*/ 2727434 w 9159766"/>
              <a:gd name="connsiteY1" fmla="*/ 305317 h 2911883"/>
              <a:gd name="connsiteX2" fmla="*/ 2957477 w 9159766"/>
              <a:gd name="connsiteY2" fmla="*/ 0 h 2911883"/>
              <a:gd name="connsiteX3" fmla="*/ 9159766 w 9159766"/>
              <a:gd name="connsiteY3" fmla="*/ 37304 h 2911883"/>
              <a:gd name="connsiteX4" fmla="*/ 9144000 w 9159766"/>
              <a:gd name="connsiteY4" fmla="*/ 2911883 h 2911883"/>
              <a:gd name="connsiteX5" fmla="*/ 0 w 9159766"/>
              <a:gd name="connsiteY5" fmla="*/ 2911883 h 2911883"/>
              <a:gd name="connsiteX6" fmla="*/ 0 w 9159766"/>
              <a:gd name="connsiteY6" fmla="*/ 321083 h 2911883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886125 h 2886125"/>
              <a:gd name="connsiteX5" fmla="*/ 0 w 9159766"/>
              <a:gd name="connsiteY5" fmla="*/ 2886125 h 2886125"/>
              <a:gd name="connsiteX6" fmla="*/ 0 w 9159766"/>
              <a:gd name="connsiteY6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886125 h 2886125"/>
              <a:gd name="connsiteX5" fmla="*/ 5351489 w 9159766"/>
              <a:gd name="connsiteY5" fmla="*/ 2873634 h 2886125"/>
              <a:gd name="connsiteX6" fmla="*/ 0 w 9159766"/>
              <a:gd name="connsiteY6" fmla="*/ 2886125 h 2886125"/>
              <a:gd name="connsiteX7" fmla="*/ 0 w 9159766"/>
              <a:gd name="connsiteY7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886125 h 2886125"/>
              <a:gd name="connsiteX5" fmla="*/ 5681272 w 9159766"/>
              <a:gd name="connsiteY5" fmla="*/ 2873634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646282 h 2886125"/>
              <a:gd name="connsiteX5" fmla="*/ 5681272 w 9159766"/>
              <a:gd name="connsiteY5" fmla="*/ 2873634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646282 h 2886125"/>
              <a:gd name="connsiteX5" fmla="*/ 5741233 w 9159766"/>
              <a:gd name="connsiteY5" fmla="*/ 2543850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646282 h 2886125"/>
              <a:gd name="connsiteX5" fmla="*/ 5696262 w 9159766"/>
              <a:gd name="connsiteY5" fmla="*/ 2618801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44000 w 9159766"/>
              <a:gd name="connsiteY4" fmla="*/ 2646282 h 2886125"/>
              <a:gd name="connsiteX5" fmla="*/ 5636301 w 9159766"/>
              <a:gd name="connsiteY5" fmla="*/ 2648781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29010 w 9159766"/>
              <a:gd name="connsiteY4" fmla="*/ 2556341 h 2886125"/>
              <a:gd name="connsiteX5" fmla="*/ 5636301 w 9159766"/>
              <a:gd name="connsiteY5" fmla="*/ 2648781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59766"/>
              <a:gd name="connsiteY0" fmla="*/ 295325 h 2886125"/>
              <a:gd name="connsiteX1" fmla="*/ 2727434 w 9159766"/>
              <a:gd name="connsiteY1" fmla="*/ 279559 h 2886125"/>
              <a:gd name="connsiteX2" fmla="*/ 2957477 w 9159766"/>
              <a:gd name="connsiteY2" fmla="*/ 0 h 2886125"/>
              <a:gd name="connsiteX3" fmla="*/ 9159766 w 9159766"/>
              <a:gd name="connsiteY3" fmla="*/ 11546 h 2886125"/>
              <a:gd name="connsiteX4" fmla="*/ 9129010 w 9159766"/>
              <a:gd name="connsiteY4" fmla="*/ 2556341 h 2886125"/>
              <a:gd name="connsiteX5" fmla="*/ 5666282 w 9159766"/>
              <a:gd name="connsiteY5" fmla="*/ 2573830 h 2886125"/>
              <a:gd name="connsiteX6" fmla="*/ 5351489 w 9159766"/>
              <a:gd name="connsiteY6" fmla="*/ 2873634 h 2886125"/>
              <a:gd name="connsiteX7" fmla="*/ 0 w 9159766"/>
              <a:gd name="connsiteY7" fmla="*/ 2886125 h 2886125"/>
              <a:gd name="connsiteX8" fmla="*/ 0 w 9159766"/>
              <a:gd name="connsiteY8" fmla="*/ 295325 h 2886125"/>
              <a:gd name="connsiteX0" fmla="*/ 0 w 9174717"/>
              <a:gd name="connsiteY0" fmla="*/ 295325 h 2886125"/>
              <a:gd name="connsiteX1" fmla="*/ 2727434 w 9174717"/>
              <a:gd name="connsiteY1" fmla="*/ 279559 h 2886125"/>
              <a:gd name="connsiteX2" fmla="*/ 2957477 w 9174717"/>
              <a:gd name="connsiteY2" fmla="*/ 0 h 2886125"/>
              <a:gd name="connsiteX3" fmla="*/ 9159766 w 9174717"/>
              <a:gd name="connsiteY3" fmla="*/ 11546 h 2886125"/>
              <a:gd name="connsiteX4" fmla="*/ 9173980 w 9174717"/>
              <a:gd name="connsiteY4" fmla="*/ 2541351 h 2886125"/>
              <a:gd name="connsiteX5" fmla="*/ 5666282 w 9174717"/>
              <a:gd name="connsiteY5" fmla="*/ 2573830 h 2886125"/>
              <a:gd name="connsiteX6" fmla="*/ 5351489 w 9174717"/>
              <a:gd name="connsiteY6" fmla="*/ 2873634 h 2886125"/>
              <a:gd name="connsiteX7" fmla="*/ 0 w 9174717"/>
              <a:gd name="connsiteY7" fmla="*/ 2886125 h 2886125"/>
              <a:gd name="connsiteX8" fmla="*/ 0 w 9174717"/>
              <a:gd name="connsiteY8" fmla="*/ 295325 h 2886125"/>
              <a:gd name="connsiteX0" fmla="*/ 0 w 9176223"/>
              <a:gd name="connsiteY0" fmla="*/ 295325 h 2886125"/>
              <a:gd name="connsiteX1" fmla="*/ 2727434 w 9176223"/>
              <a:gd name="connsiteY1" fmla="*/ 279559 h 2886125"/>
              <a:gd name="connsiteX2" fmla="*/ 2957477 w 9176223"/>
              <a:gd name="connsiteY2" fmla="*/ 0 h 2886125"/>
              <a:gd name="connsiteX3" fmla="*/ 9176223 w 9176223"/>
              <a:gd name="connsiteY3" fmla="*/ 11547 h 2886125"/>
              <a:gd name="connsiteX4" fmla="*/ 9173980 w 9176223"/>
              <a:gd name="connsiteY4" fmla="*/ 2541351 h 2886125"/>
              <a:gd name="connsiteX5" fmla="*/ 5666282 w 9176223"/>
              <a:gd name="connsiteY5" fmla="*/ 2573830 h 2886125"/>
              <a:gd name="connsiteX6" fmla="*/ 5351489 w 9176223"/>
              <a:gd name="connsiteY6" fmla="*/ 2873634 h 2886125"/>
              <a:gd name="connsiteX7" fmla="*/ 0 w 9176223"/>
              <a:gd name="connsiteY7" fmla="*/ 2886125 h 2886125"/>
              <a:gd name="connsiteX8" fmla="*/ 0 w 9176223"/>
              <a:gd name="connsiteY8" fmla="*/ 295325 h 2886125"/>
              <a:gd name="connsiteX0" fmla="*/ 0 w 9176223"/>
              <a:gd name="connsiteY0" fmla="*/ 295325 h 2886125"/>
              <a:gd name="connsiteX1" fmla="*/ 2727434 w 9176223"/>
              <a:gd name="connsiteY1" fmla="*/ 279559 h 2886125"/>
              <a:gd name="connsiteX2" fmla="*/ 2957477 w 9176223"/>
              <a:gd name="connsiteY2" fmla="*/ 0 h 2886125"/>
              <a:gd name="connsiteX3" fmla="*/ 9176223 w 9176223"/>
              <a:gd name="connsiteY3" fmla="*/ 11547 h 2886125"/>
              <a:gd name="connsiteX4" fmla="*/ 9173980 w 9176223"/>
              <a:gd name="connsiteY4" fmla="*/ 2541351 h 2886125"/>
              <a:gd name="connsiteX5" fmla="*/ 5666282 w 9176223"/>
              <a:gd name="connsiteY5" fmla="*/ 2573830 h 2886125"/>
              <a:gd name="connsiteX6" fmla="*/ 5351489 w 9176223"/>
              <a:gd name="connsiteY6" fmla="*/ 2873634 h 2886125"/>
              <a:gd name="connsiteX7" fmla="*/ 0 w 9176223"/>
              <a:gd name="connsiteY7" fmla="*/ 2886125 h 2886125"/>
              <a:gd name="connsiteX8" fmla="*/ 0 w 9176223"/>
              <a:gd name="connsiteY8" fmla="*/ 295325 h 2886125"/>
              <a:gd name="connsiteX0" fmla="*/ 0 w 9176223"/>
              <a:gd name="connsiteY0" fmla="*/ 295325 h 2886125"/>
              <a:gd name="connsiteX1" fmla="*/ 2727434 w 9176223"/>
              <a:gd name="connsiteY1" fmla="*/ 279559 h 2886125"/>
              <a:gd name="connsiteX2" fmla="*/ 2957477 w 9176223"/>
              <a:gd name="connsiteY2" fmla="*/ 0 h 2886125"/>
              <a:gd name="connsiteX3" fmla="*/ 9176223 w 9176223"/>
              <a:gd name="connsiteY3" fmla="*/ 11547 h 2886125"/>
              <a:gd name="connsiteX4" fmla="*/ 9173980 w 9176223"/>
              <a:gd name="connsiteY4" fmla="*/ 2541351 h 2886125"/>
              <a:gd name="connsiteX5" fmla="*/ 5666282 w 9176223"/>
              <a:gd name="connsiteY5" fmla="*/ 2573830 h 2886125"/>
              <a:gd name="connsiteX6" fmla="*/ 5351489 w 9176223"/>
              <a:gd name="connsiteY6" fmla="*/ 2873634 h 2886125"/>
              <a:gd name="connsiteX7" fmla="*/ 0 w 9176223"/>
              <a:gd name="connsiteY7" fmla="*/ 2886125 h 2886125"/>
              <a:gd name="connsiteX8" fmla="*/ 0 w 9176223"/>
              <a:gd name="connsiteY8" fmla="*/ 295325 h 2886125"/>
              <a:gd name="connsiteX0" fmla="*/ 0 w 9178618"/>
              <a:gd name="connsiteY0" fmla="*/ 295325 h 2886125"/>
              <a:gd name="connsiteX1" fmla="*/ 2727434 w 9178618"/>
              <a:gd name="connsiteY1" fmla="*/ 279559 h 2886125"/>
              <a:gd name="connsiteX2" fmla="*/ 2957477 w 9178618"/>
              <a:gd name="connsiteY2" fmla="*/ 0 h 2886125"/>
              <a:gd name="connsiteX3" fmla="*/ 9176223 w 9178618"/>
              <a:gd name="connsiteY3" fmla="*/ 11547 h 2886125"/>
              <a:gd name="connsiteX4" fmla="*/ 9173980 w 9178618"/>
              <a:gd name="connsiteY4" fmla="*/ 2541351 h 2886125"/>
              <a:gd name="connsiteX5" fmla="*/ 5666282 w 9178618"/>
              <a:gd name="connsiteY5" fmla="*/ 2573830 h 2886125"/>
              <a:gd name="connsiteX6" fmla="*/ 5351489 w 9178618"/>
              <a:gd name="connsiteY6" fmla="*/ 2873634 h 2886125"/>
              <a:gd name="connsiteX7" fmla="*/ 0 w 9178618"/>
              <a:gd name="connsiteY7" fmla="*/ 2886125 h 2886125"/>
              <a:gd name="connsiteX8" fmla="*/ 0 w 9178618"/>
              <a:gd name="connsiteY8" fmla="*/ 295325 h 2886125"/>
              <a:gd name="connsiteX0" fmla="*/ 0 w 9176223"/>
              <a:gd name="connsiteY0" fmla="*/ 295325 h 2886125"/>
              <a:gd name="connsiteX1" fmla="*/ 2727434 w 9176223"/>
              <a:gd name="connsiteY1" fmla="*/ 279559 h 2886125"/>
              <a:gd name="connsiteX2" fmla="*/ 2957477 w 9176223"/>
              <a:gd name="connsiteY2" fmla="*/ 0 h 2886125"/>
              <a:gd name="connsiteX3" fmla="*/ 9176223 w 9176223"/>
              <a:gd name="connsiteY3" fmla="*/ 11547 h 2886125"/>
              <a:gd name="connsiteX4" fmla="*/ 9173980 w 9176223"/>
              <a:gd name="connsiteY4" fmla="*/ 2541351 h 2886125"/>
              <a:gd name="connsiteX5" fmla="*/ 5666282 w 9176223"/>
              <a:gd name="connsiteY5" fmla="*/ 2573830 h 2886125"/>
              <a:gd name="connsiteX6" fmla="*/ 5351489 w 9176223"/>
              <a:gd name="connsiteY6" fmla="*/ 2873634 h 2886125"/>
              <a:gd name="connsiteX7" fmla="*/ 0 w 9176223"/>
              <a:gd name="connsiteY7" fmla="*/ 2886125 h 2886125"/>
              <a:gd name="connsiteX8" fmla="*/ 0 w 9176223"/>
              <a:gd name="connsiteY8" fmla="*/ 295325 h 2886125"/>
              <a:gd name="connsiteX0" fmla="*/ 0 w 9177123"/>
              <a:gd name="connsiteY0" fmla="*/ 295325 h 2886125"/>
              <a:gd name="connsiteX1" fmla="*/ 2727434 w 9177123"/>
              <a:gd name="connsiteY1" fmla="*/ 279559 h 2886125"/>
              <a:gd name="connsiteX2" fmla="*/ 2957477 w 9177123"/>
              <a:gd name="connsiteY2" fmla="*/ 0 h 2886125"/>
              <a:gd name="connsiteX3" fmla="*/ 9176223 w 9177123"/>
              <a:gd name="connsiteY3" fmla="*/ 11547 h 2886125"/>
              <a:gd name="connsiteX4" fmla="*/ 9177123 w 9177123"/>
              <a:gd name="connsiteY4" fmla="*/ 2541351 h 2886125"/>
              <a:gd name="connsiteX5" fmla="*/ 5666282 w 9177123"/>
              <a:gd name="connsiteY5" fmla="*/ 2573830 h 2886125"/>
              <a:gd name="connsiteX6" fmla="*/ 5351489 w 9177123"/>
              <a:gd name="connsiteY6" fmla="*/ 2873634 h 2886125"/>
              <a:gd name="connsiteX7" fmla="*/ 0 w 9177123"/>
              <a:gd name="connsiteY7" fmla="*/ 2886125 h 2886125"/>
              <a:gd name="connsiteX8" fmla="*/ 0 w 9177123"/>
              <a:gd name="connsiteY8" fmla="*/ 295325 h 288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77123" h="2886125">
                <a:moveTo>
                  <a:pt x="0" y="295325"/>
                </a:moveTo>
                <a:lnTo>
                  <a:pt x="2727434" y="279559"/>
                </a:lnTo>
                <a:lnTo>
                  <a:pt x="2957477" y="0"/>
                </a:lnTo>
                <a:lnTo>
                  <a:pt x="9176223" y="11547"/>
                </a:lnTo>
                <a:cubicBezTo>
                  <a:pt x="9170968" y="2491134"/>
                  <a:pt x="9175962" y="9183"/>
                  <a:pt x="9177123" y="2541351"/>
                </a:cubicBezTo>
                <a:lnTo>
                  <a:pt x="5666282" y="2573830"/>
                </a:lnTo>
                <a:lnTo>
                  <a:pt x="5351489" y="2873634"/>
                </a:lnTo>
                <a:lnTo>
                  <a:pt x="0" y="2886125"/>
                </a:lnTo>
                <a:lnTo>
                  <a:pt x="0" y="295325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4" tIns="60957" rIns="121914" bIns="60957"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Arial"/>
              <a:ea typeface="Arial Unicode MS"/>
            </a:endParaRPr>
          </a:p>
        </p:txBody>
      </p:sp>
      <p:sp>
        <p:nvSpPr>
          <p:cNvPr id="44" name="Rectangle 5"/>
          <p:cNvSpPr/>
          <p:nvPr/>
        </p:nvSpPr>
        <p:spPr>
          <a:xfrm>
            <a:off x="-8800" y="4408173"/>
            <a:ext cx="7255761" cy="567859"/>
          </a:xfrm>
          <a:custGeom>
            <a:avLst/>
            <a:gdLst>
              <a:gd name="connsiteX0" fmla="*/ 0 w 5943600"/>
              <a:gd name="connsiteY0" fmla="*/ 0 h 238075"/>
              <a:gd name="connsiteX1" fmla="*/ 5943600 w 5943600"/>
              <a:gd name="connsiteY1" fmla="*/ 0 h 238075"/>
              <a:gd name="connsiteX2" fmla="*/ 5943600 w 5943600"/>
              <a:gd name="connsiteY2" fmla="*/ 238075 h 238075"/>
              <a:gd name="connsiteX3" fmla="*/ 0 w 5943600"/>
              <a:gd name="connsiteY3" fmla="*/ 238075 h 238075"/>
              <a:gd name="connsiteX4" fmla="*/ 0 w 5943600"/>
              <a:gd name="connsiteY4" fmla="*/ 0 h 238075"/>
              <a:gd name="connsiteX0" fmla="*/ 0 w 5943600"/>
              <a:gd name="connsiteY0" fmla="*/ 6764 h 244839"/>
              <a:gd name="connsiteX1" fmla="*/ 5351489 w 5943600"/>
              <a:gd name="connsiteY1" fmla="*/ 0 h 244839"/>
              <a:gd name="connsiteX2" fmla="*/ 5943600 w 5943600"/>
              <a:gd name="connsiteY2" fmla="*/ 6764 h 244839"/>
              <a:gd name="connsiteX3" fmla="*/ 5943600 w 5943600"/>
              <a:gd name="connsiteY3" fmla="*/ 244839 h 244839"/>
              <a:gd name="connsiteX4" fmla="*/ 0 w 5943600"/>
              <a:gd name="connsiteY4" fmla="*/ 244839 h 244839"/>
              <a:gd name="connsiteX5" fmla="*/ 0 w 5943600"/>
              <a:gd name="connsiteY5" fmla="*/ 6764 h 244839"/>
              <a:gd name="connsiteX0" fmla="*/ 0 w 5943600"/>
              <a:gd name="connsiteY0" fmla="*/ 329784 h 567859"/>
              <a:gd name="connsiteX1" fmla="*/ 5351489 w 5943600"/>
              <a:gd name="connsiteY1" fmla="*/ 323020 h 567859"/>
              <a:gd name="connsiteX2" fmla="*/ 5673777 w 5943600"/>
              <a:gd name="connsiteY2" fmla="*/ 0 h 567859"/>
              <a:gd name="connsiteX3" fmla="*/ 5943600 w 5943600"/>
              <a:gd name="connsiteY3" fmla="*/ 567859 h 567859"/>
              <a:gd name="connsiteX4" fmla="*/ 0 w 5943600"/>
              <a:gd name="connsiteY4" fmla="*/ 567859 h 567859"/>
              <a:gd name="connsiteX5" fmla="*/ 0 w 5943600"/>
              <a:gd name="connsiteY5" fmla="*/ 329784 h 567859"/>
              <a:gd name="connsiteX0" fmla="*/ 0 w 5688767"/>
              <a:gd name="connsiteY0" fmla="*/ 329784 h 567859"/>
              <a:gd name="connsiteX1" fmla="*/ 5351489 w 5688767"/>
              <a:gd name="connsiteY1" fmla="*/ 323020 h 567859"/>
              <a:gd name="connsiteX2" fmla="*/ 5673777 w 5688767"/>
              <a:gd name="connsiteY2" fmla="*/ 0 h 567859"/>
              <a:gd name="connsiteX3" fmla="*/ 5688767 w 5688767"/>
              <a:gd name="connsiteY3" fmla="*/ 537879 h 567859"/>
              <a:gd name="connsiteX4" fmla="*/ 0 w 5688767"/>
              <a:gd name="connsiteY4" fmla="*/ 567859 h 567859"/>
              <a:gd name="connsiteX5" fmla="*/ 0 w 5688767"/>
              <a:gd name="connsiteY5" fmla="*/ 329784 h 567859"/>
              <a:gd name="connsiteX0" fmla="*/ 0 w 5688767"/>
              <a:gd name="connsiteY0" fmla="*/ 329784 h 567859"/>
              <a:gd name="connsiteX1" fmla="*/ 5351489 w 5688767"/>
              <a:gd name="connsiteY1" fmla="*/ 323020 h 567859"/>
              <a:gd name="connsiteX2" fmla="*/ 5673777 w 5688767"/>
              <a:gd name="connsiteY2" fmla="*/ 0 h 567859"/>
              <a:gd name="connsiteX3" fmla="*/ 5681273 w 5688767"/>
              <a:gd name="connsiteY3" fmla="*/ 233079 h 567859"/>
              <a:gd name="connsiteX4" fmla="*/ 5688767 w 5688767"/>
              <a:gd name="connsiteY4" fmla="*/ 537879 h 567859"/>
              <a:gd name="connsiteX5" fmla="*/ 0 w 5688767"/>
              <a:gd name="connsiteY5" fmla="*/ 567859 h 567859"/>
              <a:gd name="connsiteX6" fmla="*/ 0 w 5688767"/>
              <a:gd name="connsiteY6" fmla="*/ 329784 h 567859"/>
              <a:gd name="connsiteX0" fmla="*/ 0 w 5936105"/>
              <a:gd name="connsiteY0" fmla="*/ 329784 h 567859"/>
              <a:gd name="connsiteX1" fmla="*/ 5351489 w 5936105"/>
              <a:gd name="connsiteY1" fmla="*/ 323020 h 567859"/>
              <a:gd name="connsiteX2" fmla="*/ 5673777 w 5936105"/>
              <a:gd name="connsiteY2" fmla="*/ 0 h 567859"/>
              <a:gd name="connsiteX3" fmla="*/ 5936105 w 5936105"/>
              <a:gd name="connsiteY3" fmla="*/ 53197 h 567859"/>
              <a:gd name="connsiteX4" fmla="*/ 5688767 w 5936105"/>
              <a:gd name="connsiteY4" fmla="*/ 537879 h 567859"/>
              <a:gd name="connsiteX5" fmla="*/ 0 w 5936105"/>
              <a:gd name="connsiteY5" fmla="*/ 567859 h 567859"/>
              <a:gd name="connsiteX6" fmla="*/ 0 w 5936105"/>
              <a:gd name="connsiteY6" fmla="*/ 329784 h 567859"/>
              <a:gd name="connsiteX0" fmla="*/ 0 w 5981075"/>
              <a:gd name="connsiteY0" fmla="*/ 329784 h 567859"/>
              <a:gd name="connsiteX1" fmla="*/ 5351489 w 5981075"/>
              <a:gd name="connsiteY1" fmla="*/ 323020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88767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59510 w 5981075"/>
              <a:gd name="connsiteY1" fmla="*/ 310989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88767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59510 w 5981075"/>
              <a:gd name="connsiteY1" fmla="*/ 310989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00535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00535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536367 w 5981075"/>
              <a:gd name="connsiteY4" fmla="*/ 529858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88240 w 5981075"/>
              <a:gd name="connsiteY4" fmla="*/ 525847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62576 w 5981075"/>
              <a:gd name="connsiteY1" fmla="*/ 276074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88240 w 5981075"/>
              <a:gd name="connsiteY4" fmla="*/ 525847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62576 w 5981075"/>
              <a:gd name="connsiteY1" fmla="*/ 276074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50848 w 5981075"/>
              <a:gd name="connsiteY4" fmla="*/ 532646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6001127"/>
              <a:gd name="connsiteY0" fmla="*/ 329784 h 567859"/>
              <a:gd name="connsiteX1" fmla="*/ 5362576 w 6001127"/>
              <a:gd name="connsiteY1" fmla="*/ 276074 h 567859"/>
              <a:gd name="connsiteX2" fmla="*/ 5673777 w 6001127"/>
              <a:gd name="connsiteY2" fmla="*/ 0 h 567859"/>
              <a:gd name="connsiteX3" fmla="*/ 6001127 w 6001127"/>
              <a:gd name="connsiteY3" fmla="*/ 12237 h 567859"/>
              <a:gd name="connsiteX4" fmla="*/ 5450848 w 6001127"/>
              <a:gd name="connsiteY4" fmla="*/ 532646 h 567859"/>
              <a:gd name="connsiteX5" fmla="*/ 0 w 6001127"/>
              <a:gd name="connsiteY5" fmla="*/ 567859 h 567859"/>
              <a:gd name="connsiteX6" fmla="*/ 0 w 6001127"/>
              <a:gd name="connsiteY6" fmla="*/ 329784 h 567859"/>
              <a:gd name="connsiteX0" fmla="*/ 7815 w 6001127"/>
              <a:gd name="connsiteY0" fmla="*/ 298523 h 567859"/>
              <a:gd name="connsiteX1" fmla="*/ 5362576 w 6001127"/>
              <a:gd name="connsiteY1" fmla="*/ 276074 h 567859"/>
              <a:gd name="connsiteX2" fmla="*/ 5673777 w 6001127"/>
              <a:gd name="connsiteY2" fmla="*/ 0 h 567859"/>
              <a:gd name="connsiteX3" fmla="*/ 6001127 w 6001127"/>
              <a:gd name="connsiteY3" fmla="*/ 12237 h 567859"/>
              <a:gd name="connsiteX4" fmla="*/ 5450848 w 6001127"/>
              <a:gd name="connsiteY4" fmla="*/ 532646 h 567859"/>
              <a:gd name="connsiteX5" fmla="*/ 0 w 6001127"/>
              <a:gd name="connsiteY5" fmla="*/ 567859 h 567859"/>
              <a:gd name="connsiteX6" fmla="*/ 7815 w 6001127"/>
              <a:gd name="connsiteY6" fmla="*/ 298523 h 567859"/>
              <a:gd name="connsiteX0" fmla="*/ 0 w 6008552"/>
              <a:gd name="connsiteY0" fmla="*/ 298523 h 567859"/>
              <a:gd name="connsiteX1" fmla="*/ 5370001 w 6008552"/>
              <a:gd name="connsiteY1" fmla="*/ 276074 h 567859"/>
              <a:gd name="connsiteX2" fmla="*/ 5681202 w 6008552"/>
              <a:gd name="connsiteY2" fmla="*/ 0 h 567859"/>
              <a:gd name="connsiteX3" fmla="*/ 6008552 w 6008552"/>
              <a:gd name="connsiteY3" fmla="*/ 12237 h 567859"/>
              <a:gd name="connsiteX4" fmla="*/ 5458273 w 6008552"/>
              <a:gd name="connsiteY4" fmla="*/ 532646 h 567859"/>
              <a:gd name="connsiteX5" fmla="*/ 7425 w 6008552"/>
              <a:gd name="connsiteY5" fmla="*/ 567859 h 567859"/>
              <a:gd name="connsiteX6" fmla="*/ 0 w 6008552"/>
              <a:gd name="connsiteY6" fmla="*/ 298523 h 567859"/>
              <a:gd name="connsiteX0" fmla="*/ 195 w 6008747"/>
              <a:gd name="connsiteY0" fmla="*/ 298523 h 567859"/>
              <a:gd name="connsiteX1" fmla="*/ 5370196 w 6008747"/>
              <a:gd name="connsiteY1" fmla="*/ 276074 h 567859"/>
              <a:gd name="connsiteX2" fmla="*/ 5681397 w 6008747"/>
              <a:gd name="connsiteY2" fmla="*/ 0 h 567859"/>
              <a:gd name="connsiteX3" fmla="*/ 6008747 w 6008747"/>
              <a:gd name="connsiteY3" fmla="*/ 12237 h 567859"/>
              <a:gd name="connsiteX4" fmla="*/ 5458468 w 6008747"/>
              <a:gd name="connsiteY4" fmla="*/ 532646 h 567859"/>
              <a:gd name="connsiteX5" fmla="*/ 0 w 6008747"/>
              <a:gd name="connsiteY5" fmla="*/ 567859 h 567859"/>
              <a:gd name="connsiteX6" fmla="*/ 195 w 6008747"/>
              <a:gd name="connsiteY6" fmla="*/ 298523 h 567859"/>
              <a:gd name="connsiteX0" fmla="*/ 195 w 6008747"/>
              <a:gd name="connsiteY0" fmla="*/ 298523 h 567859"/>
              <a:gd name="connsiteX1" fmla="*/ 5370196 w 6008747"/>
              <a:gd name="connsiteY1" fmla="*/ 276074 h 567859"/>
              <a:gd name="connsiteX2" fmla="*/ 5681397 w 6008747"/>
              <a:gd name="connsiteY2" fmla="*/ 0 h 567859"/>
              <a:gd name="connsiteX3" fmla="*/ 6008747 w 6008747"/>
              <a:gd name="connsiteY3" fmla="*/ 12237 h 567859"/>
              <a:gd name="connsiteX4" fmla="*/ 5458468 w 6008747"/>
              <a:gd name="connsiteY4" fmla="*/ 532646 h 567859"/>
              <a:gd name="connsiteX5" fmla="*/ 0 w 6008747"/>
              <a:gd name="connsiteY5" fmla="*/ 567859 h 567859"/>
              <a:gd name="connsiteX6" fmla="*/ 195 w 6008747"/>
              <a:gd name="connsiteY6" fmla="*/ 298523 h 56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8747" h="567859">
                <a:moveTo>
                  <a:pt x="195" y="298523"/>
                </a:moveTo>
                <a:lnTo>
                  <a:pt x="5370196" y="276074"/>
                </a:lnTo>
                <a:lnTo>
                  <a:pt x="5681397" y="0"/>
                </a:lnTo>
                <a:lnTo>
                  <a:pt x="6008747" y="12237"/>
                </a:lnTo>
                <a:lnTo>
                  <a:pt x="5458468" y="532646"/>
                </a:lnTo>
                <a:lnTo>
                  <a:pt x="0" y="567859"/>
                </a:lnTo>
                <a:lnTo>
                  <a:pt x="195" y="298523"/>
                </a:lnTo>
                <a:close/>
              </a:path>
            </a:pathLst>
          </a:cu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4" tIns="60957" rIns="121914" bIns="60957" rtlCol="0" anchor="ctr"/>
          <a:lstStyle/>
          <a:p>
            <a:pPr algn="ctr">
              <a:defRPr/>
            </a:pPr>
            <a:endParaRPr lang="en-US" sz="1600" kern="0" dirty="0">
              <a:solidFill>
                <a:sysClr val="window" lastClr="FFFFFF"/>
              </a:solidFill>
              <a:latin typeface="Rockwell" pitchFamily="18" charset="0"/>
              <a:ea typeface="Arial Unicode MS"/>
            </a:endParaRPr>
          </a:p>
        </p:txBody>
      </p:sp>
      <p:sp>
        <p:nvSpPr>
          <p:cNvPr id="46" name="TextBox 17"/>
          <p:cNvSpPr txBox="1"/>
          <p:nvPr/>
        </p:nvSpPr>
        <p:spPr>
          <a:xfrm>
            <a:off x="804563" y="2943352"/>
            <a:ext cx="10904563" cy="1107990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 algn="ctr"/>
            <a:r>
              <a:rPr lang="fr-FR" sz="3200" dirty="0">
                <a:latin typeface="Rockwell" pitchFamily="18" charset="0"/>
              </a:rPr>
              <a:t>Etude des performances d’utilisation des FPGA dans les unités de contrôle électroniques ECUs</a:t>
            </a:r>
          </a:p>
        </p:txBody>
      </p:sp>
      <p:sp>
        <p:nvSpPr>
          <p:cNvPr id="50" name="TextBox 22"/>
          <p:cNvSpPr txBox="1"/>
          <p:nvPr/>
        </p:nvSpPr>
        <p:spPr>
          <a:xfrm>
            <a:off x="5748343" y="6372749"/>
            <a:ext cx="1640822" cy="492436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>
              <a:defRPr/>
            </a:pPr>
            <a:r>
              <a:rPr lang="en-US" sz="1200" kern="0" dirty="0">
                <a:latin typeface="Rockwell" panose="02060603020205020403" pitchFamily="18" charset="0"/>
              </a:rPr>
              <a:t>Année universitaire</a:t>
            </a:r>
          </a:p>
          <a:p>
            <a:pPr algn="ctr">
              <a:defRPr/>
            </a:pPr>
            <a:r>
              <a:rPr lang="en-US" sz="1200" kern="0" dirty="0">
                <a:latin typeface="Rockwell" panose="02060603020205020403" pitchFamily="18" charset="0"/>
              </a:rPr>
              <a:t>2021/2022</a:t>
            </a:r>
          </a:p>
        </p:txBody>
      </p:sp>
      <p:sp>
        <p:nvSpPr>
          <p:cNvPr id="53" name="TextBox 79">
            <a:extLst>
              <a:ext uri="{FF2B5EF4-FFF2-40B4-BE49-F238E27FC236}">
                <a16:creationId xmlns:a16="http://schemas.microsoft.com/office/drawing/2014/main" xmlns="" id="{F10AD175-3BE0-4030-A3E2-687241974AF5}"/>
              </a:ext>
            </a:extLst>
          </p:cNvPr>
          <p:cNvSpPr txBox="1"/>
          <p:nvPr/>
        </p:nvSpPr>
        <p:spPr>
          <a:xfrm>
            <a:off x="148" y="1464488"/>
            <a:ext cx="12191852" cy="400108"/>
          </a:xfrm>
          <a:prstGeom prst="rect">
            <a:avLst/>
          </a:prstGeom>
          <a:noFill/>
        </p:spPr>
        <p:txBody>
          <a:bodyPr wrap="square" lIns="91438" tIns="45719" rIns="91438" bIns="45719" rtlCol="0" anchor="ctr">
            <a:spAutoFit/>
          </a:bodyPr>
          <a:lstStyle/>
          <a:p>
            <a:pPr algn="ctr">
              <a:defRPr/>
            </a:pPr>
            <a:r>
              <a:rPr lang="en-US" altLang="ko-KR" sz="2000" kern="0" dirty="0">
                <a:solidFill>
                  <a:srgbClr val="1F497D">
                    <a:lumMod val="50000"/>
                  </a:srgbClr>
                </a:solidFill>
                <a:latin typeface="Rockwell" pitchFamily="18" charset="0"/>
                <a:cs typeface="Times New Roman" pitchFamily="18" charset="0"/>
              </a:rPr>
              <a:t>Pré-Soutenance du Projet de Fin d’Etudes</a:t>
            </a:r>
          </a:p>
        </p:txBody>
      </p:sp>
      <p:sp>
        <p:nvSpPr>
          <p:cNvPr id="55" name="TextBox 16"/>
          <p:cNvSpPr txBox="1"/>
          <p:nvPr/>
        </p:nvSpPr>
        <p:spPr>
          <a:xfrm>
            <a:off x="114627" y="5118610"/>
            <a:ext cx="2546278" cy="369326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>
              <a:defRPr/>
            </a:pPr>
            <a:r>
              <a:rPr lang="fr-FR" sz="1600" kern="0" dirty="0">
                <a:solidFill>
                  <a:srgbClr val="1F497D">
                    <a:lumMod val="50000"/>
                  </a:srgbClr>
                </a:solidFill>
                <a:latin typeface="Rockwell" panose="02060603020205020403" pitchFamily="18" charset="0"/>
                <a:ea typeface="Roboto Light" panose="02000000000000000000" pitchFamily="2" charset="0"/>
              </a:rPr>
              <a:t>Mr. BABAOUI Mohamed</a:t>
            </a:r>
          </a:p>
        </p:txBody>
      </p:sp>
      <p:cxnSp>
        <p:nvCxnSpPr>
          <p:cNvPr id="56" name="Straight Connector 20"/>
          <p:cNvCxnSpPr/>
          <p:nvPr/>
        </p:nvCxnSpPr>
        <p:spPr>
          <a:xfrm flipV="1">
            <a:off x="8901664" y="5308979"/>
            <a:ext cx="2890002" cy="2296"/>
          </a:xfrm>
          <a:prstGeom prst="line">
            <a:avLst/>
          </a:prstGeom>
          <a:noFill/>
          <a:ln w="38100" cap="flat" cmpd="sng" algn="ctr">
            <a:solidFill>
              <a:srgbClr val="277DBA">
                <a:lumMod val="50000"/>
              </a:srgbClr>
            </a:solidFill>
            <a:prstDash val="solid"/>
            <a:miter lim="800000"/>
          </a:ln>
          <a:effectLst/>
        </p:spPr>
      </p:cxnSp>
      <p:sp>
        <p:nvSpPr>
          <p:cNvPr id="58" name="TextBox 22"/>
          <p:cNvSpPr txBox="1"/>
          <p:nvPr/>
        </p:nvSpPr>
        <p:spPr>
          <a:xfrm>
            <a:off x="8789363" y="4923515"/>
            <a:ext cx="3004978" cy="369326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>
              <a:defRPr/>
            </a:pPr>
            <a:r>
              <a:rPr lang="fr-FR" sz="1600" kern="0" dirty="0">
                <a:solidFill>
                  <a:srgbClr val="1F497D">
                    <a:lumMod val="50000"/>
                  </a:srgbClr>
                </a:solidFill>
                <a:latin typeface="Rockwell" panose="02060603020205020403" pitchFamily="18" charset="0"/>
                <a:ea typeface="Roboto Light" panose="02000000000000000000" pitchFamily="2" charset="0"/>
              </a:rPr>
              <a:t>Présenté le 27 juin 2022 par : </a:t>
            </a:r>
          </a:p>
        </p:txBody>
      </p:sp>
      <p:sp>
        <p:nvSpPr>
          <p:cNvPr id="60" name="TextBox 22"/>
          <p:cNvSpPr txBox="1"/>
          <p:nvPr/>
        </p:nvSpPr>
        <p:spPr>
          <a:xfrm>
            <a:off x="109143" y="4643754"/>
            <a:ext cx="1847673" cy="36932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" lastClr="FFFFFF"/>
                </a:solidFill>
                <a:latin typeface="Rockwell" panose="02060603020205020403" pitchFamily="18" charset="0"/>
              </a:rPr>
              <a:t>Encadré par :</a:t>
            </a:r>
          </a:p>
        </p:txBody>
      </p:sp>
      <p:sp>
        <p:nvSpPr>
          <p:cNvPr id="21" name="TextBox 16"/>
          <p:cNvSpPr txBox="1"/>
          <p:nvPr/>
        </p:nvSpPr>
        <p:spPr>
          <a:xfrm>
            <a:off x="3158179" y="5118610"/>
            <a:ext cx="2264390" cy="369326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>
              <a:defRPr/>
            </a:pPr>
            <a:r>
              <a:rPr lang="fr-FR" sz="1600" kern="0" dirty="0">
                <a:solidFill>
                  <a:srgbClr val="1F497D">
                    <a:lumMod val="50000"/>
                  </a:srgbClr>
                </a:solidFill>
                <a:latin typeface="Rockwell" panose="02060603020205020403" pitchFamily="18" charset="0"/>
                <a:ea typeface="Roboto Light" panose="02000000000000000000" pitchFamily="2" charset="0"/>
              </a:rPr>
              <a:t>Mme. EL ALAMI Nora</a:t>
            </a: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xmlns="" id="{E7250748-553B-4A2F-8CC0-421DA44804E5}"/>
              </a:ext>
            </a:extLst>
          </p:cNvPr>
          <p:cNvSpPr/>
          <p:nvPr/>
        </p:nvSpPr>
        <p:spPr>
          <a:xfrm rot="10800000">
            <a:off x="4899490" y="2107337"/>
            <a:ext cx="7255761" cy="567859"/>
          </a:xfrm>
          <a:custGeom>
            <a:avLst/>
            <a:gdLst>
              <a:gd name="connsiteX0" fmla="*/ 0 w 5943600"/>
              <a:gd name="connsiteY0" fmla="*/ 0 h 238075"/>
              <a:gd name="connsiteX1" fmla="*/ 5943600 w 5943600"/>
              <a:gd name="connsiteY1" fmla="*/ 0 h 238075"/>
              <a:gd name="connsiteX2" fmla="*/ 5943600 w 5943600"/>
              <a:gd name="connsiteY2" fmla="*/ 238075 h 238075"/>
              <a:gd name="connsiteX3" fmla="*/ 0 w 5943600"/>
              <a:gd name="connsiteY3" fmla="*/ 238075 h 238075"/>
              <a:gd name="connsiteX4" fmla="*/ 0 w 5943600"/>
              <a:gd name="connsiteY4" fmla="*/ 0 h 238075"/>
              <a:gd name="connsiteX0" fmla="*/ 0 w 5943600"/>
              <a:gd name="connsiteY0" fmla="*/ 6764 h 244839"/>
              <a:gd name="connsiteX1" fmla="*/ 5351489 w 5943600"/>
              <a:gd name="connsiteY1" fmla="*/ 0 h 244839"/>
              <a:gd name="connsiteX2" fmla="*/ 5943600 w 5943600"/>
              <a:gd name="connsiteY2" fmla="*/ 6764 h 244839"/>
              <a:gd name="connsiteX3" fmla="*/ 5943600 w 5943600"/>
              <a:gd name="connsiteY3" fmla="*/ 244839 h 244839"/>
              <a:gd name="connsiteX4" fmla="*/ 0 w 5943600"/>
              <a:gd name="connsiteY4" fmla="*/ 244839 h 244839"/>
              <a:gd name="connsiteX5" fmla="*/ 0 w 5943600"/>
              <a:gd name="connsiteY5" fmla="*/ 6764 h 244839"/>
              <a:gd name="connsiteX0" fmla="*/ 0 w 5943600"/>
              <a:gd name="connsiteY0" fmla="*/ 329784 h 567859"/>
              <a:gd name="connsiteX1" fmla="*/ 5351489 w 5943600"/>
              <a:gd name="connsiteY1" fmla="*/ 323020 h 567859"/>
              <a:gd name="connsiteX2" fmla="*/ 5673777 w 5943600"/>
              <a:gd name="connsiteY2" fmla="*/ 0 h 567859"/>
              <a:gd name="connsiteX3" fmla="*/ 5943600 w 5943600"/>
              <a:gd name="connsiteY3" fmla="*/ 567859 h 567859"/>
              <a:gd name="connsiteX4" fmla="*/ 0 w 5943600"/>
              <a:gd name="connsiteY4" fmla="*/ 567859 h 567859"/>
              <a:gd name="connsiteX5" fmla="*/ 0 w 5943600"/>
              <a:gd name="connsiteY5" fmla="*/ 329784 h 567859"/>
              <a:gd name="connsiteX0" fmla="*/ 0 w 5688767"/>
              <a:gd name="connsiteY0" fmla="*/ 329784 h 567859"/>
              <a:gd name="connsiteX1" fmla="*/ 5351489 w 5688767"/>
              <a:gd name="connsiteY1" fmla="*/ 323020 h 567859"/>
              <a:gd name="connsiteX2" fmla="*/ 5673777 w 5688767"/>
              <a:gd name="connsiteY2" fmla="*/ 0 h 567859"/>
              <a:gd name="connsiteX3" fmla="*/ 5688767 w 5688767"/>
              <a:gd name="connsiteY3" fmla="*/ 537879 h 567859"/>
              <a:gd name="connsiteX4" fmla="*/ 0 w 5688767"/>
              <a:gd name="connsiteY4" fmla="*/ 567859 h 567859"/>
              <a:gd name="connsiteX5" fmla="*/ 0 w 5688767"/>
              <a:gd name="connsiteY5" fmla="*/ 329784 h 567859"/>
              <a:gd name="connsiteX0" fmla="*/ 0 w 5688767"/>
              <a:gd name="connsiteY0" fmla="*/ 329784 h 567859"/>
              <a:gd name="connsiteX1" fmla="*/ 5351489 w 5688767"/>
              <a:gd name="connsiteY1" fmla="*/ 323020 h 567859"/>
              <a:gd name="connsiteX2" fmla="*/ 5673777 w 5688767"/>
              <a:gd name="connsiteY2" fmla="*/ 0 h 567859"/>
              <a:gd name="connsiteX3" fmla="*/ 5681273 w 5688767"/>
              <a:gd name="connsiteY3" fmla="*/ 233079 h 567859"/>
              <a:gd name="connsiteX4" fmla="*/ 5688767 w 5688767"/>
              <a:gd name="connsiteY4" fmla="*/ 537879 h 567859"/>
              <a:gd name="connsiteX5" fmla="*/ 0 w 5688767"/>
              <a:gd name="connsiteY5" fmla="*/ 567859 h 567859"/>
              <a:gd name="connsiteX6" fmla="*/ 0 w 5688767"/>
              <a:gd name="connsiteY6" fmla="*/ 329784 h 567859"/>
              <a:gd name="connsiteX0" fmla="*/ 0 w 5936105"/>
              <a:gd name="connsiteY0" fmla="*/ 329784 h 567859"/>
              <a:gd name="connsiteX1" fmla="*/ 5351489 w 5936105"/>
              <a:gd name="connsiteY1" fmla="*/ 323020 h 567859"/>
              <a:gd name="connsiteX2" fmla="*/ 5673777 w 5936105"/>
              <a:gd name="connsiteY2" fmla="*/ 0 h 567859"/>
              <a:gd name="connsiteX3" fmla="*/ 5936105 w 5936105"/>
              <a:gd name="connsiteY3" fmla="*/ 53197 h 567859"/>
              <a:gd name="connsiteX4" fmla="*/ 5688767 w 5936105"/>
              <a:gd name="connsiteY4" fmla="*/ 537879 h 567859"/>
              <a:gd name="connsiteX5" fmla="*/ 0 w 5936105"/>
              <a:gd name="connsiteY5" fmla="*/ 567859 h 567859"/>
              <a:gd name="connsiteX6" fmla="*/ 0 w 5936105"/>
              <a:gd name="connsiteY6" fmla="*/ 329784 h 567859"/>
              <a:gd name="connsiteX0" fmla="*/ 0 w 5981075"/>
              <a:gd name="connsiteY0" fmla="*/ 329784 h 567859"/>
              <a:gd name="connsiteX1" fmla="*/ 5351489 w 5981075"/>
              <a:gd name="connsiteY1" fmla="*/ 323020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88767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59510 w 5981075"/>
              <a:gd name="connsiteY1" fmla="*/ 310989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88767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59510 w 5981075"/>
              <a:gd name="connsiteY1" fmla="*/ 310989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00535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600535 w 5981075"/>
              <a:gd name="connsiteY4" fmla="*/ 537879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536367 w 5981075"/>
              <a:gd name="connsiteY4" fmla="*/ 529858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71541 w 5981075"/>
              <a:gd name="connsiteY1" fmla="*/ 302968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88240 w 5981075"/>
              <a:gd name="connsiteY4" fmla="*/ 525847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62576 w 5981075"/>
              <a:gd name="connsiteY1" fmla="*/ 276074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88240 w 5981075"/>
              <a:gd name="connsiteY4" fmla="*/ 525847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5981075"/>
              <a:gd name="connsiteY0" fmla="*/ 329784 h 567859"/>
              <a:gd name="connsiteX1" fmla="*/ 5362576 w 5981075"/>
              <a:gd name="connsiteY1" fmla="*/ 276074 h 567859"/>
              <a:gd name="connsiteX2" fmla="*/ 5673777 w 5981075"/>
              <a:gd name="connsiteY2" fmla="*/ 0 h 567859"/>
              <a:gd name="connsiteX3" fmla="*/ 5981075 w 5981075"/>
              <a:gd name="connsiteY3" fmla="*/ 8227 h 567859"/>
              <a:gd name="connsiteX4" fmla="*/ 5450848 w 5981075"/>
              <a:gd name="connsiteY4" fmla="*/ 532646 h 567859"/>
              <a:gd name="connsiteX5" fmla="*/ 0 w 5981075"/>
              <a:gd name="connsiteY5" fmla="*/ 567859 h 567859"/>
              <a:gd name="connsiteX6" fmla="*/ 0 w 5981075"/>
              <a:gd name="connsiteY6" fmla="*/ 329784 h 567859"/>
              <a:gd name="connsiteX0" fmla="*/ 0 w 6001127"/>
              <a:gd name="connsiteY0" fmla="*/ 329784 h 567859"/>
              <a:gd name="connsiteX1" fmla="*/ 5362576 w 6001127"/>
              <a:gd name="connsiteY1" fmla="*/ 276074 h 567859"/>
              <a:gd name="connsiteX2" fmla="*/ 5673777 w 6001127"/>
              <a:gd name="connsiteY2" fmla="*/ 0 h 567859"/>
              <a:gd name="connsiteX3" fmla="*/ 6001127 w 6001127"/>
              <a:gd name="connsiteY3" fmla="*/ 12237 h 567859"/>
              <a:gd name="connsiteX4" fmla="*/ 5450848 w 6001127"/>
              <a:gd name="connsiteY4" fmla="*/ 532646 h 567859"/>
              <a:gd name="connsiteX5" fmla="*/ 0 w 6001127"/>
              <a:gd name="connsiteY5" fmla="*/ 567859 h 567859"/>
              <a:gd name="connsiteX6" fmla="*/ 0 w 6001127"/>
              <a:gd name="connsiteY6" fmla="*/ 329784 h 567859"/>
              <a:gd name="connsiteX0" fmla="*/ 7815 w 6001127"/>
              <a:gd name="connsiteY0" fmla="*/ 298523 h 567859"/>
              <a:gd name="connsiteX1" fmla="*/ 5362576 w 6001127"/>
              <a:gd name="connsiteY1" fmla="*/ 276074 h 567859"/>
              <a:gd name="connsiteX2" fmla="*/ 5673777 w 6001127"/>
              <a:gd name="connsiteY2" fmla="*/ 0 h 567859"/>
              <a:gd name="connsiteX3" fmla="*/ 6001127 w 6001127"/>
              <a:gd name="connsiteY3" fmla="*/ 12237 h 567859"/>
              <a:gd name="connsiteX4" fmla="*/ 5450848 w 6001127"/>
              <a:gd name="connsiteY4" fmla="*/ 532646 h 567859"/>
              <a:gd name="connsiteX5" fmla="*/ 0 w 6001127"/>
              <a:gd name="connsiteY5" fmla="*/ 567859 h 567859"/>
              <a:gd name="connsiteX6" fmla="*/ 7815 w 6001127"/>
              <a:gd name="connsiteY6" fmla="*/ 298523 h 567859"/>
              <a:gd name="connsiteX0" fmla="*/ 0 w 6008552"/>
              <a:gd name="connsiteY0" fmla="*/ 298523 h 567859"/>
              <a:gd name="connsiteX1" fmla="*/ 5370001 w 6008552"/>
              <a:gd name="connsiteY1" fmla="*/ 276074 h 567859"/>
              <a:gd name="connsiteX2" fmla="*/ 5681202 w 6008552"/>
              <a:gd name="connsiteY2" fmla="*/ 0 h 567859"/>
              <a:gd name="connsiteX3" fmla="*/ 6008552 w 6008552"/>
              <a:gd name="connsiteY3" fmla="*/ 12237 h 567859"/>
              <a:gd name="connsiteX4" fmla="*/ 5458273 w 6008552"/>
              <a:gd name="connsiteY4" fmla="*/ 532646 h 567859"/>
              <a:gd name="connsiteX5" fmla="*/ 7425 w 6008552"/>
              <a:gd name="connsiteY5" fmla="*/ 567859 h 567859"/>
              <a:gd name="connsiteX6" fmla="*/ 0 w 6008552"/>
              <a:gd name="connsiteY6" fmla="*/ 298523 h 567859"/>
              <a:gd name="connsiteX0" fmla="*/ 195 w 6008747"/>
              <a:gd name="connsiteY0" fmla="*/ 298523 h 567859"/>
              <a:gd name="connsiteX1" fmla="*/ 5370196 w 6008747"/>
              <a:gd name="connsiteY1" fmla="*/ 276074 h 567859"/>
              <a:gd name="connsiteX2" fmla="*/ 5681397 w 6008747"/>
              <a:gd name="connsiteY2" fmla="*/ 0 h 567859"/>
              <a:gd name="connsiteX3" fmla="*/ 6008747 w 6008747"/>
              <a:gd name="connsiteY3" fmla="*/ 12237 h 567859"/>
              <a:gd name="connsiteX4" fmla="*/ 5458468 w 6008747"/>
              <a:gd name="connsiteY4" fmla="*/ 532646 h 567859"/>
              <a:gd name="connsiteX5" fmla="*/ 0 w 6008747"/>
              <a:gd name="connsiteY5" fmla="*/ 567859 h 567859"/>
              <a:gd name="connsiteX6" fmla="*/ 195 w 6008747"/>
              <a:gd name="connsiteY6" fmla="*/ 298523 h 567859"/>
              <a:gd name="connsiteX0" fmla="*/ 195 w 6008747"/>
              <a:gd name="connsiteY0" fmla="*/ 298523 h 567859"/>
              <a:gd name="connsiteX1" fmla="*/ 5370196 w 6008747"/>
              <a:gd name="connsiteY1" fmla="*/ 276074 h 567859"/>
              <a:gd name="connsiteX2" fmla="*/ 5681397 w 6008747"/>
              <a:gd name="connsiteY2" fmla="*/ 0 h 567859"/>
              <a:gd name="connsiteX3" fmla="*/ 6008747 w 6008747"/>
              <a:gd name="connsiteY3" fmla="*/ 12237 h 567859"/>
              <a:gd name="connsiteX4" fmla="*/ 5458468 w 6008747"/>
              <a:gd name="connsiteY4" fmla="*/ 532646 h 567859"/>
              <a:gd name="connsiteX5" fmla="*/ 0 w 6008747"/>
              <a:gd name="connsiteY5" fmla="*/ 567859 h 567859"/>
              <a:gd name="connsiteX6" fmla="*/ 195 w 6008747"/>
              <a:gd name="connsiteY6" fmla="*/ 298523 h 567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8747" h="567859">
                <a:moveTo>
                  <a:pt x="195" y="298523"/>
                </a:moveTo>
                <a:lnTo>
                  <a:pt x="5370196" y="276074"/>
                </a:lnTo>
                <a:lnTo>
                  <a:pt x="5681397" y="0"/>
                </a:lnTo>
                <a:lnTo>
                  <a:pt x="6008747" y="12237"/>
                </a:lnTo>
                <a:lnTo>
                  <a:pt x="5458468" y="532646"/>
                </a:lnTo>
                <a:lnTo>
                  <a:pt x="0" y="567859"/>
                </a:lnTo>
                <a:lnTo>
                  <a:pt x="195" y="298523"/>
                </a:lnTo>
                <a:close/>
              </a:path>
            </a:pathLst>
          </a:cu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121914" tIns="60957" rIns="121914" bIns="60957" rtlCol="0" anchor="ctr"/>
          <a:lstStyle/>
          <a:p>
            <a:pPr algn="ctr">
              <a:defRPr/>
            </a:pPr>
            <a:endParaRPr lang="en-US" sz="1600" kern="0" dirty="0">
              <a:solidFill>
                <a:sysClr val="window" lastClr="FFFFFF"/>
              </a:solidFill>
              <a:latin typeface="Rockwell" pitchFamily="18" charset="0"/>
              <a:ea typeface="Arial Unicode MS"/>
            </a:endParaRPr>
          </a:p>
        </p:txBody>
      </p:sp>
      <p:pic>
        <p:nvPicPr>
          <p:cNvPr id="22" name="Image 21" descr="télécharg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0437" y="139999"/>
            <a:ext cx="909241" cy="909241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887" y="139999"/>
            <a:ext cx="6755898" cy="1260262"/>
          </a:xfrm>
          <a:prstGeom prst="rect">
            <a:avLst/>
          </a:prstGeom>
        </p:spPr>
      </p:pic>
      <p:pic>
        <p:nvPicPr>
          <p:cNvPr id="24" name="Image 23" descr="téléchargem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3" y="5951540"/>
            <a:ext cx="860121" cy="860121"/>
          </a:xfrm>
          <a:prstGeom prst="rect">
            <a:avLst/>
          </a:prstGeom>
        </p:spPr>
      </p:pic>
      <p:sp>
        <p:nvSpPr>
          <p:cNvPr id="25" name="TextBox 22"/>
          <p:cNvSpPr txBox="1"/>
          <p:nvPr/>
        </p:nvSpPr>
        <p:spPr>
          <a:xfrm>
            <a:off x="3158179" y="4625228"/>
            <a:ext cx="1847673" cy="369329"/>
          </a:xfrm>
          <a:prstGeom prst="rect">
            <a:avLst/>
          </a:prstGeom>
          <a:noFill/>
        </p:spPr>
        <p:txBody>
          <a:bodyPr wrap="square" lIns="121914" tIns="60957" rIns="121914" bIns="60957" rtlCol="0">
            <a:spAutoFit/>
          </a:bodyPr>
          <a:lstStyle/>
          <a:p>
            <a:pPr>
              <a:defRPr/>
            </a:pPr>
            <a:r>
              <a:rPr lang="en-US" sz="1600" b="1" kern="0" dirty="0">
                <a:solidFill>
                  <a:sysClr val="window" lastClr="FFFFFF"/>
                </a:solidFill>
                <a:latin typeface="Rockwell" panose="02060603020205020403" pitchFamily="18" charset="0"/>
              </a:rPr>
              <a:t>Supervisé par :</a:t>
            </a:r>
          </a:p>
        </p:txBody>
      </p:sp>
    </p:spTree>
    <p:extLst>
      <p:ext uri="{BB962C8B-B14F-4D97-AF65-F5344CB8AC3E}">
        <p14:creationId xmlns:p14="http://schemas.microsoft.com/office/powerpoint/2010/main" val="2008782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10</a:t>
            </a:r>
            <a:endParaRPr lang="fr-FR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ADAS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 dans les ECUs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7" name="Hexagon 5">
            <a:extLst>
              <a:ext uri="{FF2B5EF4-FFF2-40B4-BE49-F238E27FC236}">
                <a16:creationId xmlns:a16="http://schemas.microsoft.com/office/drawing/2014/main" xmlns="" id="{EDB7510B-C1B4-449B-9F83-692EA29C7142}"/>
              </a:ext>
            </a:extLst>
          </p:cNvPr>
          <p:cNvSpPr/>
          <p:nvPr/>
        </p:nvSpPr>
        <p:spPr>
          <a:xfrm>
            <a:off x="4902844" y="3960621"/>
            <a:ext cx="1558082" cy="1343174"/>
          </a:xfrm>
          <a:prstGeom prst="hexagon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Hexagon 10">
            <a:extLst>
              <a:ext uri="{FF2B5EF4-FFF2-40B4-BE49-F238E27FC236}">
                <a16:creationId xmlns:a16="http://schemas.microsoft.com/office/drawing/2014/main" xmlns="" id="{9391663F-9AD3-4A53-B96F-87F6E963D951}"/>
              </a:ext>
            </a:extLst>
          </p:cNvPr>
          <p:cNvSpPr/>
          <p:nvPr/>
        </p:nvSpPr>
        <p:spPr>
          <a:xfrm>
            <a:off x="6197315" y="4674768"/>
            <a:ext cx="1558082" cy="1343174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Hexagon 11">
            <a:extLst>
              <a:ext uri="{FF2B5EF4-FFF2-40B4-BE49-F238E27FC236}">
                <a16:creationId xmlns:a16="http://schemas.microsoft.com/office/drawing/2014/main" xmlns="" id="{33A7C528-B573-4101-B062-1C1C2F419F83}"/>
              </a:ext>
            </a:extLst>
          </p:cNvPr>
          <p:cNvSpPr/>
          <p:nvPr/>
        </p:nvSpPr>
        <p:spPr>
          <a:xfrm>
            <a:off x="7492200" y="3977449"/>
            <a:ext cx="1558082" cy="1343174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Hexagon 12">
            <a:extLst>
              <a:ext uri="{FF2B5EF4-FFF2-40B4-BE49-F238E27FC236}">
                <a16:creationId xmlns:a16="http://schemas.microsoft.com/office/drawing/2014/main" xmlns="" id="{17779BD7-8C42-4029-9D94-229D252723E3}"/>
              </a:ext>
            </a:extLst>
          </p:cNvPr>
          <p:cNvSpPr/>
          <p:nvPr/>
        </p:nvSpPr>
        <p:spPr>
          <a:xfrm>
            <a:off x="4904500" y="2538141"/>
            <a:ext cx="1558082" cy="1343174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Hexagon 13">
            <a:extLst>
              <a:ext uri="{FF2B5EF4-FFF2-40B4-BE49-F238E27FC236}">
                <a16:creationId xmlns:a16="http://schemas.microsoft.com/office/drawing/2014/main" xmlns="" id="{FA8360C5-1B5F-4ECB-9E63-7B42369055FE}"/>
              </a:ext>
            </a:extLst>
          </p:cNvPr>
          <p:cNvSpPr/>
          <p:nvPr/>
        </p:nvSpPr>
        <p:spPr>
          <a:xfrm>
            <a:off x="6204465" y="1840602"/>
            <a:ext cx="1558082" cy="1343174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Hexagon 14">
            <a:extLst>
              <a:ext uri="{FF2B5EF4-FFF2-40B4-BE49-F238E27FC236}">
                <a16:creationId xmlns:a16="http://schemas.microsoft.com/office/drawing/2014/main" xmlns="" id="{D1F792DC-BC2E-44D8-9AB0-779E9AC7849D}"/>
              </a:ext>
            </a:extLst>
          </p:cNvPr>
          <p:cNvSpPr/>
          <p:nvPr/>
        </p:nvSpPr>
        <p:spPr>
          <a:xfrm>
            <a:off x="7489660" y="2558986"/>
            <a:ext cx="1558082" cy="1343174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xmlns="" id="{EAC5AEBF-39DE-4B99-93D7-312C38B605EE}"/>
              </a:ext>
            </a:extLst>
          </p:cNvPr>
          <p:cNvSpPr txBox="1"/>
          <p:nvPr/>
        </p:nvSpPr>
        <p:spPr>
          <a:xfrm>
            <a:off x="5059449" y="2953574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Définition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xmlns="" id="{919E8C5B-8D46-469A-A31F-D2F35F31D7A5}"/>
              </a:ext>
            </a:extLst>
          </p:cNvPr>
          <p:cNvSpPr txBox="1"/>
          <p:nvPr/>
        </p:nvSpPr>
        <p:spPr>
          <a:xfrm>
            <a:off x="6365008" y="2242374"/>
            <a:ext cx="1242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Abréviation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9" name="TextBox 30">
            <a:extLst>
              <a:ext uri="{FF2B5EF4-FFF2-40B4-BE49-F238E27FC236}">
                <a16:creationId xmlns:a16="http://schemas.microsoft.com/office/drawing/2014/main" xmlns="" id="{25ADE38F-1BC5-41EB-A096-97A368FB498E}"/>
              </a:ext>
            </a:extLst>
          </p:cNvPr>
          <p:cNvSpPr txBox="1"/>
          <p:nvPr/>
        </p:nvSpPr>
        <p:spPr>
          <a:xfrm>
            <a:off x="7675649" y="2923094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Types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0" name="TextBox 31">
            <a:extLst>
              <a:ext uri="{FF2B5EF4-FFF2-40B4-BE49-F238E27FC236}">
                <a16:creationId xmlns:a16="http://schemas.microsoft.com/office/drawing/2014/main" xmlns="" id="{C9A97B6C-EE0D-40E5-ACC8-DF7B5FDABA21}"/>
              </a:ext>
            </a:extLst>
          </p:cNvPr>
          <p:cNvSpPr txBox="1"/>
          <p:nvPr/>
        </p:nvSpPr>
        <p:spPr>
          <a:xfrm>
            <a:off x="7665489" y="4355654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Niveaux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1" name="TextBox 32">
            <a:extLst>
              <a:ext uri="{FF2B5EF4-FFF2-40B4-BE49-F238E27FC236}">
                <a16:creationId xmlns:a16="http://schemas.microsoft.com/office/drawing/2014/main" xmlns="" id="{8A045357-F05C-4664-86A7-AB99BF50542F}"/>
              </a:ext>
            </a:extLst>
          </p:cNvPr>
          <p:cNvSpPr txBox="1"/>
          <p:nvPr/>
        </p:nvSpPr>
        <p:spPr>
          <a:xfrm>
            <a:off x="6349769" y="5056694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Objectif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2" name="TextBox 33">
            <a:extLst>
              <a:ext uri="{FF2B5EF4-FFF2-40B4-BE49-F238E27FC236}">
                <a16:creationId xmlns:a16="http://schemas.microsoft.com/office/drawing/2014/main" xmlns="" id="{7DA38D36-505A-4A45-9EDF-2457FBB53694}"/>
              </a:ext>
            </a:extLst>
          </p:cNvPr>
          <p:cNvSpPr txBox="1"/>
          <p:nvPr/>
        </p:nvSpPr>
        <p:spPr>
          <a:xfrm>
            <a:off x="5059449" y="4325174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</a:rPr>
              <a:t>Principe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xmlns="" id="{601D2C16-9105-4E1D-A966-8B79600F23AA}"/>
              </a:ext>
            </a:extLst>
          </p:cNvPr>
          <p:cNvSpPr txBox="1"/>
          <p:nvPr/>
        </p:nvSpPr>
        <p:spPr>
          <a:xfrm>
            <a:off x="6373028" y="3778610"/>
            <a:ext cx="1220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</a:rPr>
              <a:t>ADAS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aphicFrame>
        <p:nvGraphicFramePr>
          <p:cNvPr id="24" name="Diagramme 23"/>
          <p:cNvGraphicFramePr/>
          <p:nvPr>
            <p:extLst>
              <p:ext uri="{D42A27DB-BD31-4B8C-83A1-F6EECF244321}">
                <p14:modId xmlns:p14="http://schemas.microsoft.com/office/powerpoint/2010/main" val="2748038841"/>
              </p:ext>
            </p:extLst>
          </p:nvPr>
        </p:nvGraphicFramePr>
        <p:xfrm>
          <a:off x="0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914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3" grpId="0" animBg="1"/>
      <p:bldP spid="33" grpId="1" animBg="1"/>
      <p:bldP spid="35" grpId="0" animBg="1"/>
      <p:bldP spid="35" grpId="1" animBg="1"/>
      <p:bldP spid="36" grpId="0"/>
      <p:bldP spid="36" grpId="1"/>
      <p:bldP spid="38" grpId="0"/>
      <p:bldP spid="38" grpId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11</a:t>
            </a:r>
            <a:endParaRPr lang="fr-FR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ADAS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 dans les ECUs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24" name="Image 23" descr="What is a Blind-Spot Monitor?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03" y="2433537"/>
            <a:ext cx="4435475" cy="332930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4940144" y="1451932"/>
            <a:ext cx="41416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Fonctions ADAS à développer</a:t>
            </a:r>
            <a:endParaRPr lang="fr-FR" sz="20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2869297" y="3307626"/>
            <a:ext cx="4141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BSD 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dirty="0" smtClean="0"/>
              <a:t>Détection des angles morts</a:t>
            </a:r>
            <a:endParaRPr lang="fr-FR" sz="2000" dirty="0"/>
          </a:p>
        </p:txBody>
      </p:sp>
      <p:pic>
        <p:nvPicPr>
          <p:cNvPr id="3074" name="Picture 2" descr="STOP à l'aide/assistant au maintien dans la voie 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143" y="2905561"/>
            <a:ext cx="4605194" cy="257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ZoneTexte 30"/>
          <p:cNvSpPr txBox="1"/>
          <p:nvPr/>
        </p:nvSpPr>
        <p:spPr>
          <a:xfrm>
            <a:off x="2869297" y="3307626"/>
            <a:ext cx="4141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LKA </a:t>
            </a:r>
          </a:p>
          <a:p>
            <a:pPr algn="ctr"/>
            <a:endParaRPr lang="fr-FR" sz="2000" b="1" dirty="0"/>
          </a:p>
          <a:p>
            <a:pPr algn="ctr"/>
            <a:r>
              <a:rPr lang="fr-FR" sz="2000" dirty="0" smtClean="0"/>
              <a:t>Assistant de maintien de voie</a:t>
            </a:r>
            <a:endParaRPr lang="fr-FR" sz="2000" dirty="0"/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2443580866"/>
              </p:ext>
            </p:extLst>
          </p:nvPr>
        </p:nvGraphicFramePr>
        <p:xfrm>
          <a:off x="0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0202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6" grpId="1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12</a:t>
            </a:r>
            <a:endParaRPr lang="fr-FR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ADAS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 dans les ECUs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24" name="Picture 2" descr="Introduction to FPGA Design for Embedded Systems | Coursera">
            <a:extLst>
              <a:ext uri="{FF2B5EF4-FFF2-40B4-BE49-F238E27FC236}">
                <a16:creationId xmlns:a16="http://schemas.microsoft.com/office/drawing/2014/main" xmlns="" id="{6BCCBBE4-01AB-78DA-5DB2-55F87BE0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13" y="1905520"/>
            <a:ext cx="1957940" cy="195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Artificial intelligence AI processor chip vector icon symbol for graphic  design, logo, web site, social media, mobile app, ui illustration Stock  Vector Image &amp; Art - Alamy">
            <a:extLst>
              <a:ext uri="{FF2B5EF4-FFF2-40B4-BE49-F238E27FC236}">
                <a16:creationId xmlns:a16="http://schemas.microsoft.com/office/drawing/2014/main" xmlns="" id="{9ED5659E-7967-FED2-B154-B64266626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9" b="13038"/>
          <a:stretch/>
        </p:blipFill>
        <p:spPr bwMode="auto">
          <a:xfrm>
            <a:off x="2906201" y="4553361"/>
            <a:ext cx="1168390" cy="9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Free Computer Vision icon | Computer Vision icons PNG, ICO or ICNS">
            <a:extLst>
              <a:ext uri="{FF2B5EF4-FFF2-40B4-BE49-F238E27FC236}">
                <a16:creationId xmlns:a16="http://schemas.microsoft.com/office/drawing/2014/main" xmlns="" id="{9357BDE5-4203-E1A5-D857-496C32020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109" y="4478457"/>
            <a:ext cx="1085439" cy="108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IoT icon PNG and SVG Vector Free Download">
            <a:extLst>
              <a:ext uri="{FF2B5EF4-FFF2-40B4-BE49-F238E27FC236}">
                <a16:creationId xmlns:a16="http://schemas.microsoft.com/office/drawing/2014/main" xmlns="" id="{CBD7D87F-FFD9-259E-62F8-CD51A43B3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252" y="4553361"/>
            <a:ext cx="973859" cy="9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Car service - Free industry icons">
            <a:extLst>
              <a:ext uri="{FF2B5EF4-FFF2-40B4-BE49-F238E27FC236}">
                <a16:creationId xmlns:a16="http://schemas.microsoft.com/office/drawing/2014/main" xmlns="" id="{4E59F0EE-E337-1956-E2BA-AD5A1FE5C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828" y="4448379"/>
            <a:ext cx="1115517" cy="111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Diagramme 16"/>
          <p:cNvGraphicFramePr/>
          <p:nvPr>
            <p:extLst>
              <p:ext uri="{D42A27DB-BD31-4B8C-83A1-F6EECF244321}">
                <p14:modId xmlns:p14="http://schemas.microsoft.com/office/powerpoint/2010/main" val="2443580866"/>
              </p:ext>
            </p:extLst>
          </p:nvPr>
        </p:nvGraphicFramePr>
        <p:xfrm>
          <a:off x="0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3936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" decel="100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decel="10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13</a:t>
            </a:r>
            <a:endParaRPr lang="fr-FR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ADAS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 dans les ECUs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443580866"/>
              </p:ext>
            </p:extLst>
          </p:nvPr>
        </p:nvGraphicFramePr>
        <p:xfrm>
          <a:off x="0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4409087" y="1508859"/>
            <a:ext cx="5019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ECUs développés à base des FPGA</a:t>
            </a:r>
            <a:endParaRPr lang="fr-FR" sz="2800" b="1" dirty="0"/>
          </a:p>
        </p:txBody>
      </p:sp>
      <p:sp>
        <p:nvSpPr>
          <p:cNvPr id="7" name="Forme libre 6"/>
          <p:cNvSpPr/>
          <p:nvPr/>
        </p:nvSpPr>
        <p:spPr>
          <a:xfrm>
            <a:off x="2958509" y="3109944"/>
            <a:ext cx="2901156" cy="1160462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4239" tIns="21336" rIns="601567" bIns="21336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b="1" kern="1200" dirty="0" smtClean="0"/>
              <a:t>SoC FPGA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b="1" kern="1200" dirty="0" smtClean="0"/>
              <a:t>+</a:t>
            </a:r>
          </a:p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600" b="1" kern="1200" dirty="0" smtClean="0"/>
              <a:t>Microprocesseur ARM</a:t>
            </a:r>
            <a:endParaRPr lang="fr-FR" sz="1600" b="1" kern="1200" dirty="0"/>
          </a:p>
        </p:txBody>
      </p:sp>
      <p:sp>
        <p:nvSpPr>
          <p:cNvPr id="8" name="Forme libre 7"/>
          <p:cNvSpPr/>
          <p:nvPr/>
        </p:nvSpPr>
        <p:spPr>
          <a:xfrm>
            <a:off x="5569549" y="3109944"/>
            <a:ext cx="2901156" cy="1160462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2240" tIns="24003" rIns="604234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800" b="1" kern="1200" dirty="0" smtClean="0"/>
              <a:t>Programmation modulaire</a:t>
            </a:r>
            <a:endParaRPr lang="fr-FR" sz="1800" b="1" kern="1200" dirty="0"/>
          </a:p>
        </p:txBody>
      </p:sp>
      <p:sp>
        <p:nvSpPr>
          <p:cNvPr id="9" name="Forme libre 8"/>
          <p:cNvSpPr/>
          <p:nvPr/>
        </p:nvSpPr>
        <p:spPr>
          <a:xfrm>
            <a:off x="8180590" y="3109944"/>
            <a:ext cx="2901156" cy="1160462"/>
          </a:xfrm>
          <a:custGeom>
            <a:avLst/>
            <a:gdLst>
              <a:gd name="connsiteX0" fmla="*/ 0 w 2901156"/>
              <a:gd name="connsiteY0" fmla="*/ 0 h 1160462"/>
              <a:gd name="connsiteX1" fmla="*/ 2320925 w 2901156"/>
              <a:gd name="connsiteY1" fmla="*/ 0 h 1160462"/>
              <a:gd name="connsiteX2" fmla="*/ 2901156 w 2901156"/>
              <a:gd name="connsiteY2" fmla="*/ 580231 h 1160462"/>
              <a:gd name="connsiteX3" fmla="*/ 2320925 w 2901156"/>
              <a:gd name="connsiteY3" fmla="*/ 1160462 h 1160462"/>
              <a:gd name="connsiteX4" fmla="*/ 0 w 2901156"/>
              <a:gd name="connsiteY4" fmla="*/ 1160462 h 1160462"/>
              <a:gd name="connsiteX5" fmla="*/ 580231 w 2901156"/>
              <a:gd name="connsiteY5" fmla="*/ 580231 h 1160462"/>
              <a:gd name="connsiteX6" fmla="*/ 0 w 2901156"/>
              <a:gd name="connsiteY6" fmla="*/ 0 h 116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01156" h="1160462">
                <a:moveTo>
                  <a:pt x="0" y="0"/>
                </a:moveTo>
                <a:lnTo>
                  <a:pt x="2320925" y="0"/>
                </a:lnTo>
                <a:lnTo>
                  <a:pt x="2901156" y="580231"/>
                </a:lnTo>
                <a:lnTo>
                  <a:pt x="2320925" y="1160462"/>
                </a:lnTo>
                <a:lnTo>
                  <a:pt x="0" y="1160462"/>
                </a:lnTo>
                <a:lnTo>
                  <a:pt x="580231" y="580231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52240" tIns="24003" rIns="604234" bIns="24003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1800" b="1" kern="1200" dirty="0" smtClean="0"/>
              <a:t>Tests (Tests Bench)</a:t>
            </a:r>
            <a:endParaRPr lang="fr-FR" sz="1800" b="1" kern="1200" dirty="0"/>
          </a:p>
        </p:txBody>
      </p:sp>
      <p:sp>
        <p:nvSpPr>
          <p:cNvPr id="24" name="ZoneTexte 23"/>
          <p:cNvSpPr txBox="1"/>
          <p:nvPr/>
        </p:nvSpPr>
        <p:spPr>
          <a:xfrm>
            <a:off x="3773546" y="4988118"/>
            <a:ext cx="501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--˃ Réduction du coût + Temps de réponse  </a:t>
            </a:r>
            <a:endParaRPr lang="fr-FR" sz="20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3773546" y="5388228"/>
            <a:ext cx="5019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--˃ Exécution des algorithmes complexes + parallélisme</a:t>
            </a:r>
            <a:endParaRPr lang="fr-FR" sz="20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3773546" y="6079885"/>
            <a:ext cx="5019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--˃ ECUs à prix bas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21918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" grpId="0"/>
      <p:bldP spid="7" grpId="0" animBg="1"/>
      <p:bldP spid="8" grpId="0" animBg="1"/>
      <p:bldP spid="9" grpId="0" animBg="1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14</a:t>
            </a:r>
            <a:endParaRPr lang="fr-FR" b="1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ADAS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2" name="Rectangle à coins arrondis 21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FPGA dans les ECUs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293219" y="1357540"/>
            <a:ext cx="3827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Evolution des FPGA dans le marché</a:t>
            </a:r>
            <a:endParaRPr lang="fr-FR" sz="2000" b="1" dirty="0"/>
          </a:p>
        </p:txBody>
      </p:sp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2443580866"/>
              </p:ext>
            </p:extLst>
          </p:nvPr>
        </p:nvGraphicFramePr>
        <p:xfrm>
          <a:off x="0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e 2"/>
          <p:cNvGrpSpPr/>
          <p:nvPr/>
        </p:nvGrpSpPr>
        <p:grpSpPr>
          <a:xfrm>
            <a:off x="4159183" y="2023961"/>
            <a:ext cx="6934200" cy="4607957"/>
            <a:chOff x="4159183" y="2023961"/>
            <a:chExt cx="6934200" cy="4607957"/>
          </a:xfrm>
        </p:grpSpPr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xmlns="" id="{22E65C5D-FFA6-FC51-9B2E-4ACFEF552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87758" y="2023961"/>
              <a:ext cx="0" cy="403860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xmlns="" id="{811049B6-DA63-D4B7-9E22-E8E839802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9183" y="5983741"/>
              <a:ext cx="6934200" cy="5977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xmlns="" id="{391B3CD0-4284-3E47-7857-68092389CC12}"/>
                </a:ext>
              </a:extLst>
            </p:cNvPr>
            <p:cNvSpPr txBox="1"/>
            <p:nvPr/>
          </p:nvSpPr>
          <p:spPr>
            <a:xfrm>
              <a:off x="4587809" y="6262586"/>
              <a:ext cx="7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2017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xmlns="" id="{B7A99E85-118B-28B0-7654-9B798C567DBC}"/>
                </a:ext>
              </a:extLst>
            </p:cNvPr>
            <p:cNvSpPr txBox="1"/>
            <p:nvPr/>
          </p:nvSpPr>
          <p:spPr>
            <a:xfrm>
              <a:off x="5683184" y="6262586"/>
              <a:ext cx="7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2018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xmlns="" id="{FFE46398-E512-0189-B796-46E06EFD1E2A}"/>
                </a:ext>
              </a:extLst>
            </p:cNvPr>
            <p:cNvSpPr txBox="1"/>
            <p:nvPr/>
          </p:nvSpPr>
          <p:spPr>
            <a:xfrm>
              <a:off x="6854759" y="6262586"/>
              <a:ext cx="7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2019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xmlns="" id="{2F8FF34B-1DF4-0AC4-CA8D-C8D6B9F1AB42}"/>
                </a:ext>
              </a:extLst>
            </p:cNvPr>
            <p:cNvSpPr txBox="1"/>
            <p:nvPr/>
          </p:nvSpPr>
          <p:spPr>
            <a:xfrm>
              <a:off x="8026334" y="6262586"/>
              <a:ext cx="7048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2020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6FDAE8D8-F9EC-C7FD-9AFC-D70B293C1990}"/>
                </a:ext>
              </a:extLst>
            </p:cNvPr>
            <p:cNvSpPr/>
            <p:nvPr/>
          </p:nvSpPr>
          <p:spPr>
            <a:xfrm>
              <a:off x="4625918" y="3976586"/>
              <a:ext cx="628641" cy="2057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BA7E2613-83CC-F947-9FBE-E6957E290FA3}"/>
                </a:ext>
              </a:extLst>
            </p:cNvPr>
            <p:cNvSpPr/>
            <p:nvPr/>
          </p:nvSpPr>
          <p:spPr>
            <a:xfrm>
              <a:off x="5692709" y="3576536"/>
              <a:ext cx="628641" cy="2466975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D5E5C907-12AA-347B-E146-71D6FCE0030C}"/>
                </a:ext>
              </a:extLst>
            </p:cNvPr>
            <p:cNvSpPr/>
            <p:nvPr/>
          </p:nvSpPr>
          <p:spPr>
            <a:xfrm>
              <a:off x="6854759" y="3338412"/>
              <a:ext cx="628641" cy="27051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3F94E45-4C03-D605-E6FE-09D03B6A6411}"/>
                </a:ext>
              </a:extLst>
            </p:cNvPr>
            <p:cNvSpPr/>
            <p:nvPr/>
          </p:nvSpPr>
          <p:spPr>
            <a:xfrm>
              <a:off x="8035859" y="2881210"/>
              <a:ext cx="628641" cy="31527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xmlns="" id="{74925536-676A-6873-22EA-A43C1A976F0A}"/>
                </a:ext>
              </a:extLst>
            </p:cNvPr>
            <p:cNvSpPr txBox="1"/>
            <p:nvPr/>
          </p:nvSpPr>
          <p:spPr>
            <a:xfrm>
              <a:off x="4587809" y="3376512"/>
              <a:ext cx="7048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$6B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xmlns="" id="{D79AEF8E-7A35-6F8B-756A-79CAA8040BA3}"/>
                </a:ext>
              </a:extLst>
            </p:cNvPr>
            <p:cNvSpPr txBox="1"/>
            <p:nvPr/>
          </p:nvSpPr>
          <p:spPr>
            <a:xfrm>
              <a:off x="5692709" y="3097667"/>
              <a:ext cx="8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$7.3B</a:t>
              </a:r>
            </a:p>
          </p:txBody>
        </p:sp>
        <p:sp>
          <p:nvSpPr>
            <p:cNvPr id="34" name="ZoneTexte 33">
              <a:extLst>
                <a:ext uri="{FF2B5EF4-FFF2-40B4-BE49-F238E27FC236}">
                  <a16:creationId xmlns:a16="http://schemas.microsoft.com/office/drawing/2014/main" xmlns="" id="{C45F7FEC-58B5-8DD0-305B-FD92CB266543}"/>
                </a:ext>
              </a:extLst>
            </p:cNvPr>
            <p:cNvSpPr txBox="1"/>
            <p:nvPr/>
          </p:nvSpPr>
          <p:spPr>
            <a:xfrm>
              <a:off x="6721405" y="2907166"/>
              <a:ext cx="8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$8.6B</a:t>
              </a: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xmlns="" id="{40F1F564-1F37-038D-29E9-62B8AA4121DE}"/>
                </a:ext>
              </a:extLst>
            </p:cNvPr>
            <p:cNvSpPr txBox="1"/>
            <p:nvPr/>
          </p:nvSpPr>
          <p:spPr>
            <a:xfrm>
              <a:off x="8026334" y="2433537"/>
              <a:ext cx="895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$10B</a:t>
              </a:r>
            </a:p>
          </p:txBody>
        </p: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xmlns="" id="{DE4F8924-C9D2-CE24-58EE-7776BB61D6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0233" y="2645468"/>
              <a:ext cx="4657719" cy="1358383"/>
            </a:xfrm>
            <a:prstGeom prst="straightConnector1">
              <a:avLst/>
            </a:prstGeom>
            <a:ln w="28575">
              <a:solidFill>
                <a:srgbClr val="FF0000"/>
              </a:solidFill>
              <a:prstDash val="dashDot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1968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15</a:t>
            </a:r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MBD vs SDLC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25294" y="980842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Définition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3309676661"/>
              </p:ext>
            </p:extLst>
          </p:nvPr>
        </p:nvGraphicFramePr>
        <p:xfrm>
          <a:off x="4204504" y="1566966"/>
          <a:ext cx="5611849" cy="4501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6624920" y="3585029"/>
            <a:ext cx="869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/>
              <a:t>MBD</a:t>
            </a:r>
            <a:endParaRPr lang="fr-FR" sz="2400" b="1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225294" y="203687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28821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Tests in the loop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21" name="Diagramme 20"/>
          <p:cNvGraphicFramePr/>
          <p:nvPr>
            <p:extLst>
              <p:ext uri="{D42A27DB-BD31-4B8C-83A1-F6EECF244321}">
                <p14:modId xmlns:p14="http://schemas.microsoft.com/office/powerpoint/2010/main" val="1626090918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5616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Graphic spid="18" grpId="0">
        <p:bldAsOne/>
      </p:bldGraphic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16</a:t>
            </a:r>
          </a:p>
          <a:p>
            <a:pPr algn="ctr"/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25294" y="1508859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MBD vs SDLC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25294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Définition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6" name="Rectangle à coins arrondis 15"/>
          <p:cNvSpPr/>
          <p:nvPr/>
        </p:nvSpPr>
        <p:spPr>
          <a:xfrm>
            <a:off x="221767" y="203687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225294" y="209498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Tests in the loop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1056388B-EF3C-1C61-D08D-46667833E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9"/>
          <a:stretch/>
        </p:blipFill>
        <p:spPr>
          <a:xfrm>
            <a:off x="2999376" y="2272421"/>
            <a:ext cx="4038733" cy="359267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3814499" y="1451932"/>
            <a:ext cx="14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MBD</a:t>
            </a:r>
            <a:endParaRPr lang="fr-FR" sz="20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8966064" y="1451932"/>
            <a:ext cx="144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SDLC</a:t>
            </a:r>
            <a:endParaRPr lang="fr-FR" sz="2000" b="1" dirty="0"/>
          </a:p>
        </p:txBody>
      </p:sp>
      <p:pic>
        <p:nvPicPr>
          <p:cNvPr id="21" name="Picture 2" descr="What is Software Development Lifecycle?">
            <a:extLst>
              <a:ext uri="{FF2B5EF4-FFF2-40B4-BE49-F238E27FC236}">
                <a16:creationId xmlns:a16="http://schemas.microsoft.com/office/drawing/2014/main" xmlns="" id="{F27FEFBB-4B7A-EC52-A171-E2A7E34E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6217" y="2433537"/>
            <a:ext cx="3860566" cy="326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Diagramme 23"/>
          <p:cNvGraphicFramePr/>
          <p:nvPr>
            <p:extLst>
              <p:ext uri="{D42A27DB-BD31-4B8C-83A1-F6EECF244321}">
                <p14:modId xmlns:p14="http://schemas.microsoft.com/office/powerpoint/2010/main" val="1213559711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22388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17</a:t>
            </a:r>
          </a:p>
          <a:p>
            <a:pPr algn="ctr"/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25294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25294" y="153939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MBD vs SDLC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25294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25294" y="104115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Définition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21767" y="2054109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25294" y="211221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Tests in the loop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" name="Forme libre 2"/>
          <p:cNvSpPr/>
          <p:nvPr/>
        </p:nvSpPr>
        <p:spPr>
          <a:xfrm>
            <a:off x="3454059" y="2525199"/>
            <a:ext cx="2530030" cy="1261944"/>
          </a:xfrm>
          <a:custGeom>
            <a:avLst/>
            <a:gdLst>
              <a:gd name="connsiteX0" fmla="*/ 0 w 1938095"/>
              <a:gd name="connsiteY0" fmla="*/ 0 h 775238"/>
              <a:gd name="connsiteX1" fmla="*/ 1550476 w 1938095"/>
              <a:gd name="connsiteY1" fmla="*/ 0 h 775238"/>
              <a:gd name="connsiteX2" fmla="*/ 1938095 w 1938095"/>
              <a:gd name="connsiteY2" fmla="*/ 387619 h 775238"/>
              <a:gd name="connsiteX3" fmla="*/ 1550476 w 1938095"/>
              <a:gd name="connsiteY3" fmla="*/ 775238 h 775238"/>
              <a:gd name="connsiteX4" fmla="*/ 0 w 1938095"/>
              <a:gd name="connsiteY4" fmla="*/ 775238 h 775238"/>
              <a:gd name="connsiteX5" fmla="*/ 387619 w 1938095"/>
              <a:gd name="connsiteY5" fmla="*/ 387619 h 775238"/>
              <a:gd name="connsiteX6" fmla="*/ 0 w 1938095"/>
              <a:gd name="connsiteY6" fmla="*/ 0 h 77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8095" h="775238">
                <a:moveTo>
                  <a:pt x="0" y="0"/>
                </a:moveTo>
                <a:lnTo>
                  <a:pt x="1550476" y="0"/>
                </a:lnTo>
                <a:lnTo>
                  <a:pt x="1938095" y="387619"/>
                </a:lnTo>
                <a:lnTo>
                  <a:pt x="1550476" y="775238"/>
                </a:lnTo>
                <a:lnTo>
                  <a:pt x="0" y="775238"/>
                </a:lnTo>
                <a:lnTo>
                  <a:pt x="387619" y="3876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5635" tIns="42672" rIns="430291" bIns="4267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b="1" kern="120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MIL</a:t>
            </a:r>
            <a:endParaRPr lang="fr-FR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Forme libre 3"/>
          <p:cNvSpPr/>
          <p:nvPr/>
        </p:nvSpPr>
        <p:spPr>
          <a:xfrm>
            <a:off x="5198345" y="2525199"/>
            <a:ext cx="2530030" cy="1261944"/>
          </a:xfrm>
          <a:custGeom>
            <a:avLst/>
            <a:gdLst>
              <a:gd name="connsiteX0" fmla="*/ 0 w 1938095"/>
              <a:gd name="connsiteY0" fmla="*/ 0 h 775238"/>
              <a:gd name="connsiteX1" fmla="*/ 1550476 w 1938095"/>
              <a:gd name="connsiteY1" fmla="*/ 0 h 775238"/>
              <a:gd name="connsiteX2" fmla="*/ 1938095 w 1938095"/>
              <a:gd name="connsiteY2" fmla="*/ 387619 h 775238"/>
              <a:gd name="connsiteX3" fmla="*/ 1550476 w 1938095"/>
              <a:gd name="connsiteY3" fmla="*/ 775238 h 775238"/>
              <a:gd name="connsiteX4" fmla="*/ 0 w 1938095"/>
              <a:gd name="connsiteY4" fmla="*/ 775238 h 775238"/>
              <a:gd name="connsiteX5" fmla="*/ 387619 w 1938095"/>
              <a:gd name="connsiteY5" fmla="*/ 387619 h 775238"/>
              <a:gd name="connsiteX6" fmla="*/ 0 w 1938095"/>
              <a:gd name="connsiteY6" fmla="*/ 0 h 77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8095" h="775238">
                <a:moveTo>
                  <a:pt x="0" y="0"/>
                </a:moveTo>
                <a:lnTo>
                  <a:pt x="1550476" y="0"/>
                </a:lnTo>
                <a:lnTo>
                  <a:pt x="1938095" y="387619"/>
                </a:lnTo>
                <a:lnTo>
                  <a:pt x="1550476" y="775238"/>
                </a:lnTo>
                <a:lnTo>
                  <a:pt x="0" y="775238"/>
                </a:lnTo>
                <a:lnTo>
                  <a:pt x="387619" y="3876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5635" tIns="42672" rIns="430291" bIns="4267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b="1" kern="120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SIL</a:t>
            </a:r>
            <a:endParaRPr lang="fr-FR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Forme libre 4"/>
          <p:cNvSpPr/>
          <p:nvPr/>
        </p:nvSpPr>
        <p:spPr>
          <a:xfrm>
            <a:off x="6942631" y="2525199"/>
            <a:ext cx="2530030" cy="1261944"/>
          </a:xfrm>
          <a:custGeom>
            <a:avLst/>
            <a:gdLst>
              <a:gd name="connsiteX0" fmla="*/ 0 w 1938095"/>
              <a:gd name="connsiteY0" fmla="*/ 0 h 775238"/>
              <a:gd name="connsiteX1" fmla="*/ 1550476 w 1938095"/>
              <a:gd name="connsiteY1" fmla="*/ 0 h 775238"/>
              <a:gd name="connsiteX2" fmla="*/ 1938095 w 1938095"/>
              <a:gd name="connsiteY2" fmla="*/ 387619 h 775238"/>
              <a:gd name="connsiteX3" fmla="*/ 1550476 w 1938095"/>
              <a:gd name="connsiteY3" fmla="*/ 775238 h 775238"/>
              <a:gd name="connsiteX4" fmla="*/ 0 w 1938095"/>
              <a:gd name="connsiteY4" fmla="*/ 775238 h 775238"/>
              <a:gd name="connsiteX5" fmla="*/ 387619 w 1938095"/>
              <a:gd name="connsiteY5" fmla="*/ 387619 h 775238"/>
              <a:gd name="connsiteX6" fmla="*/ 0 w 1938095"/>
              <a:gd name="connsiteY6" fmla="*/ 0 h 77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8095" h="775238">
                <a:moveTo>
                  <a:pt x="0" y="0"/>
                </a:moveTo>
                <a:lnTo>
                  <a:pt x="1550476" y="0"/>
                </a:lnTo>
                <a:lnTo>
                  <a:pt x="1938095" y="387619"/>
                </a:lnTo>
                <a:lnTo>
                  <a:pt x="1550476" y="775238"/>
                </a:lnTo>
                <a:lnTo>
                  <a:pt x="0" y="775238"/>
                </a:lnTo>
                <a:lnTo>
                  <a:pt x="387619" y="3876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5635" tIns="42672" rIns="430291" bIns="4267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b="1" kern="120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PIL / FIL</a:t>
            </a:r>
            <a:endParaRPr lang="fr-FR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xmlns="" id="{3EBBEB73-37D8-B7BE-9F2B-E0A7F6749208}"/>
              </a:ext>
            </a:extLst>
          </p:cNvPr>
          <p:cNvSpPr txBox="1"/>
          <p:nvPr/>
        </p:nvSpPr>
        <p:spPr>
          <a:xfrm>
            <a:off x="5984089" y="4418783"/>
            <a:ext cx="2868929" cy="1323437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Système en marche</a:t>
            </a: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 Garantie du prototype</a:t>
            </a: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 Temps gagné</a:t>
            </a: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</p:txBody>
      </p:sp>
      <p:graphicFrame>
        <p:nvGraphicFramePr>
          <p:cNvPr id="19" name="Diagramme 18"/>
          <p:cNvGraphicFramePr/>
          <p:nvPr>
            <p:extLst>
              <p:ext uri="{D42A27DB-BD31-4B8C-83A1-F6EECF244321}">
                <p14:modId xmlns:p14="http://schemas.microsoft.com/office/powerpoint/2010/main" val="1213559711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orme libre 15"/>
          <p:cNvSpPr/>
          <p:nvPr/>
        </p:nvSpPr>
        <p:spPr>
          <a:xfrm>
            <a:off x="8957889" y="2525199"/>
            <a:ext cx="2530030" cy="1261944"/>
          </a:xfrm>
          <a:custGeom>
            <a:avLst/>
            <a:gdLst>
              <a:gd name="connsiteX0" fmla="*/ 0 w 1938095"/>
              <a:gd name="connsiteY0" fmla="*/ 0 h 775238"/>
              <a:gd name="connsiteX1" fmla="*/ 1550476 w 1938095"/>
              <a:gd name="connsiteY1" fmla="*/ 0 h 775238"/>
              <a:gd name="connsiteX2" fmla="*/ 1938095 w 1938095"/>
              <a:gd name="connsiteY2" fmla="*/ 387619 h 775238"/>
              <a:gd name="connsiteX3" fmla="*/ 1550476 w 1938095"/>
              <a:gd name="connsiteY3" fmla="*/ 775238 h 775238"/>
              <a:gd name="connsiteX4" fmla="*/ 0 w 1938095"/>
              <a:gd name="connsiteY4" fmla="*/ 775238 h 775238"/>
              <a:gd name="connsiteX5" fmla="*/ 387619 w 1938095"/>
              <a:gd name="connsiteY5" fmla="*/ 387619 h 775238"/>
              <a:gd name="connsiteX6" fmla="*/ 0 w 1938095"/>
              <a:gd name="connsiteY6" fmla="*/ 0 h 77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8095" h="775238">
                <a:moveTo>
                  <a:pt x="0" y="0"/>
                </a:moveTo>
                <a:lnTo>
                  <a:pt x="1550476" y="0"/>
                </a:lnTo>
                <a:lnTo>
                  <a:pt x="1938095" y="387619"/>
                </a:lnTo>
                <a:lnTo>
                  <a:pt x="1550476" y="775238"/>
                </a:lnTo>
                <a:lnTo>
                  <a:pt x="0" y="775238"/>
                </a:lnTo>
                <a:lnTo>
                  <a:pt x="387619" y="38761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5635" tIns="42672" rIns="430291" bIns="42672" numCol="1" spcCol="1270" anchor="ctr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sz="3200" b="1" kern="1200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HIL</a:t>
            </a:r>
            <a:endParaRPr lang="fr-FR" sz="32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893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 animBg="1"/>
      <p:bldP spid="4" grpId="0" animBg="1"/>
      <p:bldP spid="5" grpId="0" animBg="1"/>
      <p:bldP spid="40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18</a:t>
            </a:r>
          </a:p>
          <a:p>
            <a:pPr algn="ctr"/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81684" y="204933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78157" y="211667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Génération du code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8157" y="149860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78157" y="1564874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Modélisation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78157" y="259458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181684" y="265269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Implémentation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1" name="Rectangle à coins arrondis 40"/>
          <p:cNvSpPr/>
          <p:nvPr/>
        </p:nvSpPr>
        <p:spPr>
          <a:xfrm>
            <a:off x="178157" y="961248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78156" y="102778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Cycle de vie du projet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44" name="Espace réservé du contenu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213023"/>
              </p:ext>
            </p:extLst>
          </p:nvPr>
        </p:nvGraphicFramePr>
        <p:xfrm>
          <a:off x="3960484" y="4081409"/>
          <a:ext cx="1597550" cy="76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Flèche vers le bas 44"/>
          <p:cNvSpPr/>
          <p:nvPr/>
        </p:nvSpPr>
        <p:spPr>
          <a:xfrm rot="19394207">
            <a:off x="5089095" y="1567186"/>
            <a:ext cx="1166723" cy="4210200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Flèche vers le bas 47"/>
          <p:cNvSpPr/>
          <p:nvPr/>
        </p:nvSpPr>
        <p:spPr>
          <a:xfrm rot="2128337">
            <a:off x="7427592" y="1625266"/>
            <a:ext cx="1103065" cy="4122957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5816105" y="4474650"/>
            <a:ext cx="2113470" cy="94717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4108796" y="2025232"/>
            <a:ext cx="1449238" cy="66423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/>
          <p:cNvSpPr/>
          <p:nvPr/>
        </p:nvSpPr>
        <p:spPr>
          <a:xfrm>
            <a:off x="4833415" y="3219517"/>
            <a:ext cx="1449238" cy="6642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/>
          <p:cNvSpPr/>
          <p:nvPr/>
        </p:nvSpPr>
        <p:spPr>
          <a:xfrm>
            <a:off x="7399719" y="3143310"/>
            <a:ext cx="1449238" cy="66423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7946503" y="2014380"/>
            <a:ext cx="1449238" cy="66423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ZoneTexte 53"/>
          <p:cNvSpPr txBox="1"/>
          <p:nvPr/>
        </p:nvSpPr>
        <p:spPr>
          <a:xfrm>
            <a:off x="4108796" y="2069498"/>
            <a:ext cx="1449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Exigences</a:t>
            </a:r>
          </a:p>
          <a:p>
            <a:pPr algn="ctr"/>
            <a:r>
              <a:rPr lang="fr-FR" sz="1200" dirty="0" smtClean="0"/>
              <a:t>(Cahier de charge)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>
            <a:off x="4833415" y="3273942"/>
            <a:ext cx="1449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Conception / Modélisation</a:t>
            </a:r>
          </a:p>
        </p:txBody>
      </p:sp>
      <p:sp>
        <p:nvSpPr>
          <p:cNvPr id="56" name="ZoneTexte 55"/>
          <p:cNvSpPr txBox="1"/>
          <p:nvPr/>
        </p:nvSpPr>
        <p:spPr>
          <a:xfrm>
            <a:off x="5816105" y="4648450"/>
            <a:ext cx="21134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Génération du code (HDL)</a:t>
            </a:r>
            <a:endParaRPr lang="fr-FR" sz="1600" dirty="0"/>
          </a:p>
        </p:txBody>
      </p:sp>
      <p:sp>
        <p:nvSpPr>
          <p:cNvPr id="57" name="ZoneTexte 56"/>
          <p:cNvSpPr txBox="1"/>
          <p:nvPr/>
        </p:nvSpPr>
        <p:spPr>
          <a:xfrm>
            <a:off x="7978840" y="2054109"/>
            <a:ext cx="1449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Vérification + Validation</a:t>
            </a:r>
            <a:endParaRPr lang="fr-FR" sz="1600" dirty="0"/>
          </a:p>
        </p:txBody>
      </p:sp>
      <p:sp>
        <p:nvSpPr>
          <p:cNvPr id="58" name="ZoneTexte 57"/>
          <p:cNvSpPr txBox="1"/>
          <p:nvPr/>
        </p:nvSpPr>
        <p:spPr>
          <a:xfrm>
            <a:off x="7400850" y="3295521"/>
            <a:ext cx="1448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Implémentation</a:t>
            </a:r>
            <a:endParaRPr lang="fr-FR" sz="1400" dirty="0"/>
          </a:p>
        </p:txBody>
      </p:sp>
      <p:graphicFrame>
        <p:nvGraphicFramePr>
          <p:cNvPr id="59" name="Espace réservé du contenu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5352960"/>
              </p:ext>
            </p:extLst>
          </p:nvPr>
        </p:nvGraphicFramePr>
        <p:xfrm>
          <a:off x="7946503" y="3959755"/>
          <a:ext cx="1597550" cy="76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0" name="Espace réservé du contenu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3690891"/>
              </p:ext>
            </p:extLst>
          </p:nvPr>
        </p:nvGraphicFramePr>
        <p:xfrm>
          <a:off x="8989413" y="2368043"/>
          <a:ext cx="1597550" cy="76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61" name="Diagramme 60"/>
          <p:cNvGraphicFramePr/>
          <p:nvPr>
            <p:extLst>
              <p:ext uri="{D42A27DB-BD31-4B8C-83A1-F6EECF244321}">
                <p14:modId xmlns:p14="http://schemas.microsoft.com/office/powerpoint/2010/main" val="2946553690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pic>
        <p:nvPicPr>
          <p:cNvPr id="62" name="Picture 2" descr="เปิด MATLAB Simulink สำรวจ Block Library - YouTube">
            <a:extLst>
              <a:ext uri="{FF2B5EF4-FFF2-40B4-BE49-F238E27FC236}">
                <a16:creationId xmlns:a16="http://schemas.microsoft.com/office/drawing/2014/main" xmlns="" id="{D7B20B64-1E88-CC39-8B41-F69AFE22F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59" y="4081409"/>
            <a:ext cx="1197869" cy="67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ty A7 │ Artix-7 FPGA 開發板│ DIGILENT 美國原廠授權代理銷售| 蝦皮購物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741" y="3143310"/>
            <a:ext cx="1535693" cy="153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DL Coder Evaluation Reference Guide - File Exchange - MATLAB Central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101" y="4973401"/>
            <a:ext cx="1288100" cy="145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4">
            <a:extLst>
              <a:ext uri="{FF2B5EF4-FFF2-40B4-BE49-F238E27FC236}">
                <a16:creationId xmlns:a16="http://schemas.microsoft.com/office/drawing/2014/main" xmlns="" id="{10552DD6-A6D3-CC24-9BC1-A904DF88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7259" y="4442687"/>
            <a:ext cx="1071563" cy="34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Espace réservé du contenu 2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7943603"/>
              </p:ext>
            </p:extLst>
          </p:nvPr>
        </p:nvGraphicFramePr>
        <p:xfrm>
          <a:off x="8727034" y="3146151"/>
          <a:ext cx="1597550" cy="766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pSp>
        <p:nvGrpSpPr>
          <p:cNvPr id="121" name="Groupe 120"/>
          <p:cNvGrpSpPr/>
          <p:nvPr/>
        </p:nvGrpSpPr>
        <p:grpSpPr>
          <a:xfrm>
            <a:off x="509505" y="2467170"/>
            <a:ext cx="10850919" cy="4126801"/>
            <a:chOff x="509505" y="2467170"/>
            <a:chExt cx="10850919" cy="4126801"/>
          </a:xfrm>
        </p:grpSpPr>
        <p:sp>
          <p:nvSpPr>
            <p:cNvPr id="122" name="Rectangle 121"/>
            <p:cNvSpPr/>
            <p:nvPr/>
          </p:nvSpPr>
          <p:spPr>
            <a:xfrm>
              <a:off x="509505" y="3335184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206194" y="2467170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206194" y="4587924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664473" y="2467170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5661160" y="3527547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654533" y="4587924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654532" y="5648301"/>
              <a:ext cx="1567899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7632419" y="2467170"/>
              <a:ext cx="3728005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7632419" y="3527547"/>
              <a:ext cx="3728005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632419" y="4587924"/>
              <a:ext cx="3728005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7632419" y="5648301"/>
              <a:ext cx="3728005" cy="9456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303" tIns="63500" rIns="63500" bIns="63500" numCol="1" spcCol="1270" rtlCol="0" anchor="ctr" anchorCtr="0">
              <a:noAutofit/>
            </a:bodyPr>
            <a:lstStyle/>
            <a:p>
              <a:pPr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/>
            </a:p>
          </p:txBody>
        </p:sp>
        <p:cxnSp>
          <p:nvCxnSpPr>
            <p:cNvPr id="133" name="Straight Arrow Connector 23"/>
            <p:cNvCxnSpPr>
              <a:stCxn id="123" idx="3"/>
              <a:endCxn id="125" idx="1"/>
            </p:cNvCxnSpPr>
            <p:nvPr/>
          </p:nvCxnSpPr>
          <p:spPr>
            <a:xfrm>
              <a:off x="4774093" y="2940005"/>
              <a:ext cx="89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25"/>
            <p:cNvCxnSpPr>
              <a:stCxn id="124" idx="3"/>
              <a:endCxn id="127" idx="1"/>
            </p:cNvCxnSpPr>
            <p:nvPr/>
          </p:nvCxnSpPr>
          <p:spPr>
            <a:xfrm>
              <a:off x="4774093" y="5060759"/>
              <a:ext cx="8804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31"/>
            <p:cNvCxnSpPr>
              <a:stCxn id="125" idx="3"/>
              <a:endCxn id="129" idx="1"/>
            </p:cNvCxnSpPr>
            <p:nvPr/>
          </p:nvCxnSpPr>
          <p:spPr>
            <a:xfrm>
              <a:off x="7232372" y="2940005"/>
              <a:ext cx="4000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33"/>
            <p:cNvCxnSpPr>
              <a:stCxn id="126" idx="3"/>
              <a:endCxn id="130" idx="1"/>
            </p:cNvCxnSpPr>
            <p:nvPr/>
          </p:nvCxnSpPr>
          <p:spPr>
            <a:xfrm>
              <a:off x="7229059" y="4000382"/>
              <a:ext cx="403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35"/>
            <p:cNvCxnSpPr>
              <a:stCxn id="127" idx="3"/>
              <a:endCxn id="131" idx="1"/>
            </p:cNvCxnSpPr>
            <p:nvPr/>
          </p:nvCxnSpPr>
          <p:spPr>
            <a:xfrm>
              <a:off x="7222432" y="5060759"/>
              <a:ext cx="40998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37"/>
            <p:cNvCxnSpPr>
              <a:stCxn id="128" idx="3"/>
              <a:endCxn id="132" idx="1"/>
            </p:cNvCxnSpPr>
            <p:nvPr/>
          </p:nvCxnSpPr>
          <p:spPr>
            <a:xfrm>
              <a:off x="7222431" y="6121136"/>
              <a:ext cx="4099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41"/>
            <p:cNvCxnSpPr>
              <a:stCxn id="123" idx="3"/>
              <a:endCxn id="126" idx="1"/>
            </p:cNvCxnSpPr>
            <p:nvPr/>
          </p:nvCxnSpPr>
          <p:spPr>
            <a:xfrm>
              <a:off x="4774093" y="2940005"/>
              <a:ext cx="887067" cy="1060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43"/>
            <p:cNvCxnSpPr>
              <a:stCxn id="124" idx="3"/>
              <a:endCxn id="128" idx="1"/>
            </p:cNvCxnSpPr>
            <p:nvPr/>
          </p:nvCxnSpPr>
          <p:spPr>
            <a:xfrm>
              <a:off x="4774093" y="5060759"/>
              <a:ext cx="880439" cy="1060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47"/>
            <p:cNvCxnSpPr>
              <a:stCxn id="122" idx="3"/>
              <a:endCxn id="123" idx="1"/>
            </p:cNvCxnSpPr>
            <p:nvPr/>
          </p:nvCxnSpPr>
          <p:spPr>
            <a:xfrm flipV="1">
              <a:off x="2077404" y="2940005"/>
              <a:ext cx="1128790" cy="8680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49"/>
            <p:cNvCxnSpPr>
              <a:stCxn id="122" idx="3"/>
              <a:endCxn id="124" idx="1"/>
            </p:cNvCxnSpPr>
            <p:nvPr/>
          </p:nvCxnSpPr>
          <p:spPr>
            <a:xfrm>
              <a:off x="2077404" y="3808019"/>
              <a:ext cx="1128790" cy="12527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50"/>
            <p:cNvSpPr txBox="1"/>
            <p:nvPr/>
          </p:nvSpPr>
          <p:spPr>
            <a:xfrm>
              <a:off x="887603" y="3615658"/>
              <a:ext cx="117281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ADAS</a:t>
              </a:r>
              <a:endParaRPr lang="en-US" dirty="0"/>
            </a:p>
          </p:txBody>
        </p:sp>
        <p:sp>
          <p:nvSpPr>
            <p:cNvPr id="144" name="TextBox 52"/>
            <p:cNvSpPr txBox="1"/>
            <p:nvPr/>
          </p:nvSpPr>
          <p:spPr>
            <a:xfrm>
              <a:off x="3662681" y="2731877"/>
              <a:ext cx="117281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LKA</a:t>
              </a:r>
              <a:endParaRPr lang="en-US" dirty="0"/>
            </a:p>
          </p:txBody>
        </p:sp>
        <p:sp>
          <p:nvSpPr>
            <p:cNvPr id="145" name="TextBox 53"/>
            <p:cNvSpPr txBox="1"/>
            <p:nvPr/>
          </p:nvSpPr>
          <p:spPr>
            <a:xfrm>
              <a:off x="3599619" y="4868397"/>
              <a:ext cx="1172818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BSD</a:t>
              </a:r>
              <a:endParaRPr lang="en-US" dirty="0"/>
            </a:p>
          </p:txBody>
        </p:sp>
        <p:sp>
          <p:nvSpPr>
            <p:cNvPr id="146" name="TextBox 60"/>
            <p:cNvSpPr txBox="1"/>
            <p:nvPr/>
          </p:nvSpPr>
          <p:spPr>
            <a:xfrm>
              <a:off x="6047543" y="3808020"/>
              <a:ext cx="79513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OUT</a:t>
              </a:r>
              <a:endParaRPr lang="en-US" dirty="0"/>
            </a:p>
          </p:txBody>
        </p:sp>
        <p:sp>
          <p:nvSpPr>
            <p:cNvPr id="147" name="TextBox 61"/>
            <p:cNvSpPr txBox="1"/>
            <p:nvPr/>
          </p:nvSpPr>
          <p:spPr>
            <a:xfrm>
              <a:off x="6047542" y="5928774"/>
              <a:ext cx="79513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OUT</a:t>
              </a:r>
              <a:endParaRPr lang="en-US" dirty="0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6150660" y="2747643"/>
              <a:ext cx="44275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/>
                <a:t>IN</a:t>
              </a:r>
              <a:endParaRPr lang="en-US" dirty="0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6193689" y="4868396"/>
              <a:ext cx="442750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/>
                <a:t>IN</a:t>
              </a:r>
              <a:endParaRPr lang="en-US" dirty="0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864080" y="2712585"/>
              <a:ext cx="889924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Image</a:t>
              </a:r>
              <a:endParaRPr lang="en-US" dirty="0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9124932" y="5977397"/>
              <a:ext cx="641522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LED</a:t>
              </a:r>
              <a:endParaRPr lang="en-US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369159" y="4866618"/>
              <a:ext cx="2123017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Capteur ultrason </a:t>
              </a:r>
              <a:endParaRPr lang="en-US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8626226" y="3808018"/>
              <a:ext cx="1702325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dirty="0" smtClean="0"/>
                <a:t>Alerte sonore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851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0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Graphic spid="44" grpId="0">
        <p:bldAsOne/>
      </p:bldGraphic>
      <p:bldGraphic spid="44" grpId="1">
        <p:bldAsOne/>
      </p:bldGraphic>
      <p:bldP spid="45" grpId="0" animBg="1"/>
      <p:bldP spid="45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/>
      <p:bldP spid="58" grpId="1"/>
      <p:bldGraphic spid="59" grpId="0">
        <p:bldAsOne/>
      </p:bldGraphic>
      <p:bldGraphic spid="59" grpId="1">
        <p:bldAsOne/>
      </p:bldGraphic>
      <p:bldGraphic spid="60" grpId="0">
        <p:bldAsOne/>
      </p:bldGraphic>
      <p:bldGraphic spid="60" grpId="1">
        <p:bldAsOne/>
      </p:bldGraphic>
      <p:bldGraphic spid="32" grpId="1">
        <p:bldAsOne/>
      </p:bldGraphic>
      <p:bldGraphic spid="32" grpId="2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19</a:t>
            </a:r>
          </a:p>
          <a:p>
            <a:pPr algn="ctr"/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181684" y="204933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78157" y="211667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Génération du code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178157" y="1498606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78157" y="1564874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Modélisation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178157" y="259458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181684" y="265269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Implémentation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466917" y="1024400"/>
            <a:ext cx="2059501" cy="338554"/>
            <a:chOff x="2382076" y="1024400"/>
            <a:chExt cx="2059501" cy="33855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2382076" y="1057894"/>
              <a:ext cx="2059501" cy="305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2545237" y="1024400"/>
              <a:ext cx="1809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Fonction BSD</a:t>
              </a:r>
              <a:endParaRPr lang="fr-FR" sz="1600" b="1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6193425" y="1439267"/>
            <a:ext cx="164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Algorithme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pic>
        <p:nvPicPr>
          <p:cNvPr id="90" name="image68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331891" y="1748595"/>
            <a:ext cx="8202434" cy="4573337"/>
          </a:xfrm>
          <a:prstGeom prst="rect">
            <a:avLst/>
          </a:prstGeom>
          <a:ln/>
        </p:spPr>
      </p:pic>
      <p:sp>
        <p:nvSpPr>
          <p:cNvPr id="91" name="ZoneTexte 90"/>
          <p:cNvSpPr txBox="1"/>
          <p:nvPr/>
        </p:nvSpPr>
        <p:spPr>
          <a:xfrm>
            <a:off x="6193424" y="1379402"/>
            <a:ext cx="164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Modèle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178157" y="96124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178156" y="10089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Cycle de vie du projet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49" name="Diagramme 48"/>
          <p:cNvGraphicFramePr/>
          <p:nvPr>
            <p:extLst>
              <p:ext uri="{D42A27DB-BD31-4B8C-83A1-F6EECF244321}">
                <p14:modId xmlns:p14="http://schemas.microsoft.com/office/powerpoint/2010/main" val="1587395038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" name="Groupe 8"/>
          <p:cNvGrpSpPr/>
          <p:nvPr/>
        </p:nvGrpSpPr>
        <p:grpSpPr>
          <a:xfrm>
            <a:off x="1052887" y="2254940"/>
            <a:ext cx="11575455" cy="4282153"/>
            <a:chOff x="-1432078" y="1966535"/>
            <a:chExt cx="11575455" cy="4282153"/>
          </a:xfrm>
        </p:grpSpPr>
        <p:sp>
          <p:nvSpPr>
            <p:cNvPr id="82" name="TextBox 10">
              <a:extLst>
                <a:ext uri="{FF2B5EF4-FFF2-40B4-BE49-F238E27FC236}">
                  <a16:creationId xmlns="" xmlns:a16="http://schemas.microsoft.com/office/drawing/2014/main" id="{698B59B1-8B94-4741-A181-45B899F10928}"/>
                </a:ext>
              </a:extLst>
            </p:cNvPr>
            <p:cNvSpPr txBox="1"/>
            <p:nvPr/>
          </p:nvSpPr>
          <p:spPr>
            <a:xfrm>
              <a:off x="6514958" y="2754641"/>
              <a:ext cx="3591316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Mesure de distance</a:t>
              </a:r>
            </a:p>
          </p:txBody>
        </p:sp>
        <p:sp>
          <p:nvSpPr>
            <p:cNvPr id="83" name="TextBox 11">
              <a:extLst>
                <a:ext uri="{FF2B5EF4-FFF2-40B4-BE49-F238E27FC236}">
                  <a16:creationId xmlns="" xmlns:a16="http://schemas.microsoft.com/office/drawing/2014/main" id="{DC595482-6EAB-4CA8-B51E-E1CC319EC157}"/>
                </a:ext>
              </a:extLst>
            </p:cNvPr>
            <p:cNvSpPr txBox="1"/>
            <p:nvPr/>
          </p:nvSpPr>
          <p:spPr>
            <a:xfrm>
              <a:off x="6499684" y="2486512"/>
              <a:ext cx="3643693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Mesure de distance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0" name="TextBox 13">
              <a:extLst>
                <a:ext uri="{FF2B5EF4-FFF2-40B4-BE49-F238E27FC236}">
                  <a16:creationId xmlns="" xmlns:a16="http://schemas.microsoft.com/office/drawing/2014/main" id="{8A2283A3-78FE-4A18-965B-C48B1479077D}"/>
                </a:ext>
              </a:extLst>
            </p:cNvPr>
            <p:cNvSpPr txBox="1"/>
            <p:nvPr/>
          </p:nvSpPr>
          <p:spPr>
            <a:xfrm>
              <a:off x="6514958" y="5687969"/>
              <a:ext cx="3591316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Valider si il y a un vehicule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14">
              <a:extLst>
                <a:ext uri="{FF2B5EF4-FFF2-40B4-BE49-F238E27FC236}">
                  <a16:creationId xmlns="" xmlns:a16="http://schemas.microsoft.com/office/drawing/2014/main" id="{EA3AC93F-92AC-42AD-8C3E-1E90E10A0366}"/>
                </a:ext>
              </a:extLst>
            </p:cNvPr>
            <p:cNvSpPr txBox="1"/>
            <p:nvPr/>
          </p:nvSpPr>
          <p:spPr>
            <a:xfrm>
              <a:off x="6499684" y="5419840"/>
              <a:ext cx="3643693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Comparer et Valider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8" name="TextBox 16">
              <a:extLst>
                <a:ext uri="{FF2B5EF4-FFF2-40B4-BE49-F238E27FC236}">
                  <a16:creationId xmlns="" xmlns:a16="http://schemas.microsoft.com/office/drawing/2014/main" id="{26004FFF-40B8-4B88-A050-656A11453CC7}"/>
                </a:ext>
              </a:extLst>
            </p:cNvPr>
            <p:cNvSpPr txBox="1"/>
            <p:nvPr/>
          </p:nvSpPr>
          <p:spPr>
            <a:xfrm>
              <a:off x="-1416798" y="2451393"/>
              <a:ext cx="3592527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Acquisition d'entrée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9" name="TextBox 17">
              <a:extLst>
                <a:ext uri="{FF2B5EF4-FFF2-40B4-BE49-F238E27FC236}">
                  <a16:creationId xmlns="" xmlns:a16="http://schemas.microsoft.com/office/drawing/2014/main" id="{A79B18EB-068E-42C7-8466-638F7F481070}"/>
                </a:ext>
              </a:extLst>
            </p:cNvPr>
            <p:cNvSpPr txBox="1"/>
            <p:nvPr/>
          </p:nvSpPr>
          <p:spPr>
            <a:xfrm>
              <a:off x="-1432078" y="2183264"/>
              <a:ext cx="3644923" cy="316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Lecture de l'entrée écho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6" name="TextBox 19">
              <a:extLst>
                <a:ext uri="{FF2B5EF4-FFF2-40B4-BE49-F238E27FC236}">
                  <a16:creationId xmlns="" xmlns:a16="http://schemas.microsoft.com/office/drawing/2014/main" id="{D88F37B7-25F7-449C-A86C-DBBE74D09EF7}"/>
                </a:ext>
              </a:extLst>
            </p:cNvPr>
            <p:cNvSpPr txBox="1"/>
            <p:nvPr/>
          </p:nvSpPr>
          <p:spPr>
            <a:xfrm>
              <a:off x="19441" y="4760595"/>
              <a:ext cx="2136611" cy="659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Envoyer un message audio au conducteur</a:t>
              </a:r>
            </a:p>
          </p:txBody>
        </p:sp>
        <p:sp>
          <p:nvSpPr>
            <p:cNvPr id="77" name="TextBox 20">
              <a:extLst>
                <a:ext uri="{FF2B5EF4-FFF2-40B4-BE49-F238E27FC236}">
                  <a16:creationId xmlns="" xmlns:a16="http://schemas.microsoft.com/office/drawing/2014/main" id="{9796F2BA-829F-4F60-9308-7334136CC513}"/>
                </a:ext>
              </a:extLst>
            </p:cNvPr>
            <p:cNvSpPr txBox="1"/>
            <p:nvPr/>
          </p:nvSpPr>
          <p:spPr>
            <a:xfrm>
              <a:off x="100625" y="4442790"/>
              <a:ext cx="2094944" cy="316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gir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8" name="Groupe 7"/>
            <p:cNvGrpSpPr/>
            <p:nvPr/>
          </p:nvGrpSpPr>
          <p:grpSpPr>
            <a:xfrm>
              <a:off x="2304740" y="1966535"/>
              <a:ext cx="4100711" cy="4282153"/>
              <a:chOff x="2304742" y="1966538"/>
              <a:chExt cx="4100711" cy="4282153"/>
            </a:xfrm>
          </p:grpSpPr>
          <p:sp>
            <p:nvSpPr>
              <p:cNvPr id="178" name="Block Arc 22">
                <a:extLst>
                  <a:ext uri="{FF2B5EF4-FFF2-40B4-BE49-F238E27FC236}">
                    <a16:creationId xmlns="" xmlns:a16="http://schemas.microsoft.com/office/drawing/2014/main" id="{D89ABCE8-C229-4C01-9E65-636F804DBB0D}"/>
                  </a:ext>
                </a:extLst>
              </p:cNvPr>
              <p:cNvSpPr/>
              <p:nvPr/>
            </p:nvSpPr>
            <p:spPr>
              <a:xfrm rot="16200000">
                <a:off x="1806797" y="4143267"/>
                <a:ext cx="2603404" cy="1607443"/>
              </a:xfrm>
              <a:custGeom>
                <a:avLst/>
                <a:gdLst/>
                <a:ahLst/>
                <a:cxnLst/>
                <a:rect l="l" t="t" r="r" b="b"/>
                <a:pathLst>
                  <a:path w="2276605" h="1467779">
                    <a:moveTo>
                      <a:pt x="2276605" y="442016"/>
                    </a:moveTo>
                    <a:lnTo>
                      <a:pt x="2034289" y="684332"/>
                    </a:lnTo>
                    <a:lnTo>
                      <a:pt x="2034289" y="563174"/>
                    </a:lnTo>
                    <a:lnTo>
                      <a:pt x="1461851" y="563174"/>
                    </a:lnTo>
                    <a:cubicBezTo>
                      <a:pt x="1462645" y="683810"/>
                      <a:pt x="1463440" y="804446"/>
                      <a:pt x="1464235" y="925082"/>
                    </a:cubicBezTo>
                    <a:cubicBezTo>
                      <a:pt x="1165908" y="927048"/>
                      <a:pt x="925103" y="1169444"/>
                      <a:pt x="925103" y="1467778"/>
                    </a:cubicBezTo>
                    <a:lnTo>
                      <a:pt x="0" y="1467779"/>
                    </a:lnTo>
                    <a:cubicBezTo>
                      <a:pt x="0" y="660904"/>
                      <a:pt x="651282" y="5316"/>
                      <a:pt x="1458140" y="0"/>
                    </a:cubicBezTo>
                    <a:lnTo>
                      <a:pt x="1460254" y="320858"/>
                    </a:lnTo>
                    <a:lnTo>
                      <a:pt x="2034289" y="320858"/>
                    </a:lnTo>
                    <a:lnTo>
                      <a:pt x="2034289" y="1997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Block Arc 21">
                <a:extLst>
                  <a:ext uri="{FF2B5EF4-FFF2-40B4-BE49-F238E27FC236}">
                    <a16:creationId xmlns="" xmlns:a16="http://schemas.microsoft.com/office/drawing/2014/main" id="{16266C81-3C6F-4409-8A91-4AF489C0AF00}"/>
                  </a:ext>
                </a:extLst>
              </p:cNvPr>
              <p:cNvSpPr/>
              <p:nvPr/>
            </p:nvSpPr>
            <p:spPr>
              <a:xfrm rot="10800000">
                <a:off x="3912221" y="4520488"/>
                <a:ext cx="2493232" cy="1726228"/>
              </a:xfrm>
              <a:custGeom>
                <a:avLst/>
                <a:gdLst/>
                <a:ahLst/>
                <a:cxnLst/>
                <a:rect l="l" t="t" r="r" b="b"/>
                <a:pathLst>
                  <a:path w="2276605" h="1509539">
                    <a:moveTo>
                      <a:pt x="593" y="1509539"/>
                    </a:moveTo>
                    <a:cubicBezTo>
                      <a:pt x="-10743" y="1110932"/>
                      <a:pt x="140588" y="724868"/>
                      <a:pt x="419780" y="440143"/>
                    </a:cubicBezTo>
                    <a:cubicBezTo>
                      <a:pt x="698972" y="155419"/>
                      <a:pt x="1081993" y="-3457"/>
                      <a:pt x="1480746" y="57"/>
                    </a:cubicBezTo>
                    <a:lnTo>
                      <a:pt x="1478073" y="303452"/>
                    </a:lnTo>
                    <a:lnTo>
                      <a:pt x="2034289" y="303452"/>
                    </a:lnTo>
                    <a:lnTo>
                      <a:pt x="2034289" y="182294"/>
                    </a:lnTo>
                    <a:lnTo>
                      <a:pt x="2276605" y="424610"/>
                    </a:lnTo>
                    <a:lnTo>
                      <a:pt x="2034289" y="666926"/>
                    </a:lnTo>
                    <a:lnTo>
                      <a:pt x="2034289" y="545768"/>
                    </a:lnTo>
                    <a:lnTo>
                      <a:pt x="1475937" y="545768"/>
                    </a:lnTo>
                    <a:lnTo>
                      <a:pt x="1472760" y="906248"/>
                    </a:lnTo>
                    <a:cubicBezTo>
                      <a:pt x="1320197" y="904903"/>
                      <a:pt x="1173654" y="965689"/>
                      <a:pt x="1066835" y="1074625"/>
                    </a:cubicBezTo>
                    <a:cubicBezTo>
                      <a:pt x="960016" y="1183560"/>
                      <a:pt x="902117" y="1331268"/>
                      <a:pt x="906454" y="148377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Rounded Rectangle 9">
                <a:extLst>
                  <a:ext uri="{FF2B5EF4-FFF2-40B4-BE49-F238E27FC236}">
                    <a16:creationId xmlns="" xmlns:a16="http://schemas.microsoft.com/office/drawing/2014/main" id="{4C1A646F-6DD8-4458-A5BF-483193A9F995}"/>
                  </a:ext>
                </a:extLst>
              </p:cNvPr>
              <p:cNvSpPr/>
              <p:nvPr/>
            </p:nvSpPr>
            <p:spPr>
              <a:xfrm>
                <a:off x="3477932" y="3200975"/>
                <a:ext cx="1734723" cy="1811579"/>
              </a:xfrm>
              <a:prstGeom prst="roundRect">
                <a:avLst>
                  <a:gd name="adj" fmla="val 30355"/>
                </a:avLst>
              </a:pr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1" name="TextBox 8">
                <a:extLst>
                  <a:ext uri="{FF2B5EF4-FFF2-40B4-BE49-F238E27FC236}">
                    <a16:creationId xmlns="" xmlns:a16="http://schemas.microsoft.com/office/drawing/2014/main" id="{E58B90F2-FD24-433E-BD29-CF9B03E34A7F}"/>
                  </a:ext>
                </a:extLst>
              </p:cNvPr>
              <p:cNvSpPr txBox="1"/>
              <p:nvPr/>
            </p:nvSpPr>
            <p:spPr>
              <a:xfrm>
                <a:off x="3764449" y="3886090"/>
                <a:ext cx="1212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BSD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2" name="Isosceles Triangle 8">
                <a:extLst>
                  <a:ext uri="{FF2B5EF4-FFF2-40B4-BE49-F238E27FC236}">
                    <a16:creationId xmlns="" xmlns:a16="http://schemas.microsoft.com/office/drawing/2014/main" id="{AB61FBC8-A695-4EF4-B393-80E3D03BBF78}"/>
                  </a:ext>
                </a:extLst>
              </p:cNvPr>
              <p:cNvSpPr/>
              <p:nvPr/>
            </p:nvSpPr>
            <p:spPr>
              <a:xfrm rot="16200000">
                <a:off x="2914650" y="4993832"/>
                <a:ext cx="457950" cy="522892"/>
              </a:xfrm>
              <a:custGeom>
                <a:avLst/>
                <a:gdLst/>
                <a:ahLst/>
                <a:cxnLst/>
                <a:rect l="l" t="t" r="r" b="b"/>
                <a:pathLst>
                  <a:path w="2708011" h="3228660">
                    <a:moveTo>
                      <a:pt x="1895121" y="2005092"/>
                    </a:moveTo>
                    <a:cubicBezTo>
                      <a:pt x="1769067" y="2196199"/>
                      <a:pt x="1559641" y="2315968"/>
                      <a:pt x="1331007" y="2327705"/>
                    </a:cubicBezTo>
                    <a:cubicBezTo>
                      <a:pt x="1102373" y="2339443"/>
                      <a:pt x="881783" y="2241749"/>
                      <a:pt x="736821" y="2064556"/>
                    </a:cubicBezTo>
                    <a:lnTo>
                      <a:pt x="885891" y="1942602"/>
                    </a:lnTo>
                    <a:cubicBezTo>
                      <a:pt x="992076" y="2072396"/>
                      <a:pt x="1153658" y="2143956"/>
                      <a:pt x="1321132" y="2135359"/>
                    </a:cubicBezTo>
                    <a:cubicBezTo>
                      <a:pt x="1488607" y="2126761"/>
                      <a:pt x="1642011" y="2039030"/>
                      <a:pt x="1734346" y="1899045"/>
                    </a:cubicBezTo>
                    <a:close/>
                    <a:moveTo>
                      <a:pt x="2315256" y="2179725"/>
                    </a:moveTo>
                    <a:cubicBezTo>
                      <a:pt x="2124977" y="2519973"/>
                      <a:pt x="1777729" y="2743099"/>
                      <a:pt x="1389179" y="2774782"/>
                    </a:cubicBezTo>
                    <a:cubicBezTo>
                      <a:pt x="1000629" y="2806465"/>
                      <a:pt x="621821" y="2642541"/>
                      <a:pt x="378934" y="2337614"/>
                    </a:cubicBezTo>
                    <a:lnTo>
                      <a:pt x="519502" y="2225645"/>
                    </a:lnTo>
                    <a:cubicBezTo>
                      <a:pt x="725082" y="2483736"/>
                      <a:pt x="1045705" y="2622480"/>
                      <a:pt x="1374574" y="2595664"/>
                    </a:cubicBezTo>
                    <a:cubicBezTo>
                      <a:pt x="1703443" y="2568848"/>
                      <a:pt x="1997353" y="2379994"/>
                      <a:pt x="2158406" y="2092008"/>
                    </a:cubicBezTo>
                    <a:close/>
                    <a:moveTo>
                      <a:pt x="2315941" y="1615003"/>
                    </a:moveTo>
                    <a:lnTo>
                      <a:pt x="272242" y="1615003"/>
                    </a:lnTo>
                    <a:lnTo>
                      <a:pt x="872561" y="666216"/>
                    </a:lnTo>
                    <a:lnTo>
                      <a:pt x="872561" y="219906"/>
                    </a:lnTo>
                    <a:cubicBezTo>
                      <a:pt x="872561" y="98674"/>
                      <a:pt x="970839" y="396"/>
                      <a:pt x="1092071" y="396"/>
                    </a:cubicBezTo>
                    <a:lnTo>
                      <a:pt x="1293841" y="396"/>
                    </a:lnTo>
                    <a:lnTo>
                      <a:pt x="1294092" y="0"/>
                    </a:lnTo>
                    <a:lnTo>
                      <a:pt x="1294343" y="396"/>
                    </a:lnTo>
                    <a:lnTo>
                      <a:pt x="1470231" y="396"/>
                    </a:lnTo>
                    <a:cubicBezTo>
                      <a:pt x="1591463" y="396"/>
                      <a:pt x="1689741" y="98674"/>
                      <a:pt x="1689741" y="219906"/>
                    </a:cubicBezTo>
                    <a:lnTo>
                      <a:pt x="1689741" y="625313"/>
                    </a:lnTo>
                    <a:close/>
                    <a:moveTo>
                      <a:pt x="2708011" y="2399368"/>
                    </a:moveTo>
                    <a:cubicBezTo>
                      <a:pt x="2440740" y="2877288"/>
                      <a:pt x="1950128" y="3187847"/>
                      <a:pt x="1403807" y="3224932"/>
                    </a:cubicBezTo>
                    <a:cubicBezTo>
                      <a:pt x="857486" y="3262017"/>
                      <a:pt x="329406" y="3020609"/>
                      <a:pt x="0" y="2583191"/>
                    </a:cubicBezTo>
                    <a:lnTo>
                      <a:pt x="143153" y="2475389"/>
                    </a:lnTo>
                    <a:cubicBezTo>
                      <a:pt x="436120" y="2864419"/>
                      <a:pt x="905784" y="3079123"/>
                      <a:pt x="1391671" y="3046140"/>
                    </a:cubicBezTo>
                    <a:cubicBezTo>
                      <a:pt x="1877558" y="3013157"/>
                      <a:pt x="2313899" y="2736952"/>
                      <a:pt x="2551604" y="23118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83" name="Oval 44">
                <a:extLst>
                  <a:ext uri="{FF2B5EF4-FFF2-40B4-BE49-F238E27FC236}">
                    <a16:creationId xmlns:a16="http://schemas.microsoft.com/office/drawing/2014/main" xmlns="" id="{94195A6D-E3B2-4E10-BD54-AC5E4FED7A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5032" y="2560872"/>
                <a:ext cx="478148" cy="569324"/>
              </a:xfrm>
              <a:custGeom>
                <a:avLst/>
                <a:gdLst/>
                <a:ahLst/>
                <a:cxnLst/>
                <a:rect l="l" t="t" r="r" b="b"/>
                <a:pathLst>
                  <a:path w="2721114" h="3240000">
                    <a:moveTo>
                      <a:pt x="2519839" y="2469622"/>
                    </a:moveTo>
                    <a:lnTo>
                      <a:pt x="2201779" y="2787682"/>
                    </a:lnTo>
                    <a:lnTo>
                      <a:pt x="2003023" y="2588926"/>
                    </a:lnTo>
                    <a:lnTo>
                      <a:pt x="1901669" y="2690281"/>
                    </a:lnTo>
                    <a:lnTo>
                      <a:pt x="2203868" y="2992480"/>
                    </a:lnTo>
                    <a:lnTo>
                      <a:pt x="2305222" y="2891125"/>
                    </a:lnTo>
                    <a:lnTo>
                      <a:pt x="2303133" y="2889037"/>
                    </a:lnTo>
                    <a:lnTo>
                      <a:pt x="2621194" y="2570977"/>
                    </a:lnTo>
                    <a:close/>
                    <a:moveTo>
                      <a:pt x="2263914" y="2238970"/>
                    </a:moveTo>
                    <a:cubicBezTo>
                      <a:pt x="2516419" y="2238970"/>
                      <a:pt x="2721114" y="2443665"/>
                      <a:pt x="2721114" y="2696170"/>
                    </a:cubicBezTo>
                    <a:cubicBezTo>
                      <a:pt x="2721114" y="2948675"/>
                      <a:pt x="2516419" y="3153370"/>
                      <a:pt x="2263914" y="3153370"/>
                    </a:cubicBezTo>
                    <a:cubicBezTo>
                      <a:pt x="2011409" y="3153370"/>
                      <a:pt x="1806714" y="2948675"/>
                      <a:pt x="1806714" y="2696170"/>
                    </a:cubicBezTo>
                    <a:cubicBezTo>
                      <a:pt x="1806714" y="2443665"/>
                      <a:pt x="2011409" y="2238970"/>
                      <a:pt x="2263914" y="2238970"/>
                    </a:cubicBezTo>
                    <a:close/>
                    <a:moveTo>
                      <a:pt x="1576134" y="17032"/>
                    </a:moveTo>
                    <a:lnTo>
                      <a:pt x="2276728" y="17032"/>
                    </a:lnTo>
                    <a:lnTo>
                      <a:pt x="2276728" y="17033"/>
                    </a:lnTo>
                    <a:lnTo>
                      <a:pt x="1576135" y="17033"/>
                    </a:lnTo>
                    <a:close/>
                    <a:moveTo>
                      <a:pt x="0" y="17032"/>
                    </a:moveTo>
                    <a:lnTo>
                      <a:pt x="1321887" y="17032"/>
                    </a:lnTo>
                    <a:lnTo>
                      <a:pt x="1321887" y="996125"/>
                    </a:lnTo>
                    <a:lnTo>
                      <a:pt x="2276728" y="996125"/>
                    </a:lnTo>
                    <a:lnTo>
                      <a:pt x="2276728" y="2160187"/>
                    </a:lnTo>
                    <a:cubicBezTo>
                      <a:pt x="1979345" y="2161001"/>
                      <a:pt x="1738579" y="2402384"/>
                      <a:pt x="1738579" y="2700000"/>
                    </a:cubicBezTo>
                    <a:cubicBezTo>
                      <a:pt x="1738579" y="2997617"/>
                      <a:pt x="1979345" y="3238999"/>
                      <a:pt x="2276728" y="3239814"/>
                    </a:cubicBezTo>
                    <a:lnTo>
                      <a:pt x="2276728" y="3240000"/>
                    </a:lnTo>
                    <a:lnTo>
                      <a:pt x="0" y="3240000"/>
                    </a:lnTo>
                    <a:close/>
                    <a:moveTo>
                      <a:pt x="1436085" y="0"/>
                    </a:moveTo>
                    <a:lnTo>
                      <a:pt x="2287664" y="888809"/>
                    </a:lnTo>
                    <a:lnTo>
                      <a:pt x="1436085" y="888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4" name="Rectangle 7">
                <a:extLst>
                  <a:ext uri="{FF2B5EF4-FFF2-40B4-BE49-F238E27FC236}">
                    <a16:creationId xmlns:a16="http://schemas.microsoft.com/office/drawing/2014/main" xmlns="" id="{84693C49-05C6-4CD0-A900-4B843CF3016D}"/>
                  </a:ext>
                </a:extLst>
              </p:cNvPr>
              <p:cNvSpPr/>
              <p:nvPr/>
            </p:nvSpPr>
            <p:spPr>
              <a:xfrm rot="18900000">
                <a:off x="5495312" y="2623009"/>
                <a:ext cx="225664" cy="502732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5" name="ZoneTexte 184"/>
              <p:cNvSpPr txBox="1"/>
              <p:nvPr/>
            </p:nvSpPr>
            <p:spPr>
              <a:xfrm>
                <a:off x="5478738" y="5049162"/>
                <a:ext cx="4015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solidFill>
                      <a:schemeClr val="bg1"/>
                    </a:solidFill>
                  </a:rPr>
                  <a:t>?</a:t>
                </a:r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6" name="Rounded Rectangle 9">
                <a:extLst>
                  <a:ext uri="{FF2B5EF4-FFF2-40B4-BE49-F238E27FC236}">
                    <a16:creationId xmlns="" xmlns:a16="http://schemas.microsoft.com/office/drawing/2014/main" id="{4C1A646F-6DD8-4458-A5BF-483193A9F995}"/>
                  </a:ext>
                </a:extLst>
              </p:cNvPr>
              <p:cNvSpPr/>
              <p:nvPr/>
            </p:nvSpPr>
            <p:spPr>
              <a:xfrm>
                <a:off x="3477932" y="3200976"/>
                <a:ext cx="1734723" cy="1811579"/>
              </a:xfrm>
              <a:prstGeom prst="roundRect">
                <a:avLst>
                  <a:gd name="adj" fmla="val 30355"/>
                </a:avLst>
              </a:pr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7" name="TextBox 8">
                <a:extLst>
                  <a:ext uri="{FF2B5EF4-FFF2-40B4-BE49-F238E27FC236}">
                    <a16:creationId xmlns="" xmlns:a16="http://schemas.microsoft.com/office/drawing/2014/main" id="{E58B90F2-FD24-433E-BD29-CF9B03E34A7F}"/>
                  </a:ext>
                </a:extLst>
              </p:cNvPr>
              <p:cNvSpPr txBox="1"/>
              <p:nvPr/>
            </p:nvSpPr>
            <p:spPr>
              <a:xfrm>
                <a:off x="3764449" y="3886091"/>
                <a:ext cx="1212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BSD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88" name="Oval 44">
                <a:extLst>
                  <a:ext uri="{FF2B5EF4-FFF2-40B4-BE49-F238E27FC236}">
                    <a16:creationId xmlns:a16="http://schemas.microsoft.com/office/drawing/2014/main" xmlns="" id="{94195A6D-E3B2-4E10-BD54-AC5E4FED7A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5032" y="2560873"/>
                <a:ext cx="478148" cy="569324"/>
              </a:xfrm>
              <a:custGeom>
                <a:avLst/>
                <a:gdLst/>
                <a:ahLst/>
                <a:cxnLst/>
                <a:rect l="l" t="t" r="r" b="b"/>
                <a:pathLst>
                  <a:path w="2721114" h="3240000">
                    <a:moveTo>
                      <a:pt x="2519839" y="2469622"/>
                    </a:moveTo>
                    <a:lnTo>
                      <a:pt x="2201779" y="2787682"/>
                    </a:lnTo>
                    <a:lnTo>
                      <a:pt x="2003023" y="2588926"/>
                    </a:lnTo>
                    <a:lnTo>
                      <a:pt x="1901669" y="2690281"/>
                    </a:lnTo>
                    <a:lnTo>
                      <a:pt x="2203868" y="2992480"/>
                    </a:lnTo>
                    <a:lnTo>
                      <a:pt x="2305222" y="2891125"/>
                    </a:lnTo>
                    <a:lnTo>
                      <a:pt x="2303133" y="2889037"/>
                    </a:lnTo>
                    <a:lnTo>
                      <a:pt x="2621194" y="2570977"/>
                    </a:lnTo>
                    <a:close/>
                    <a:moveTo>
                      <a:pt x="2263914" y="2238970"/>
                    </a:moveTo>
                    <a:cubicBezTo>
                      <a:pt x="2516419" y="2238970"/>
                      <a:pt x="2721114" y="2443665"/>
                      <a:pt x="2721114" y="2696170"/>
                    </a:cubicBezTo>
                    <a:cubicBezTo>
                      <a:pt x="2721114" y="2948675"/>
                      <a:pt x="2516419" y="3153370"/>
                      <a:pt x="2263914" y="3153370"/>
                    </a:cubicBezTo>
                    <a:cubicBezTo>
                      <a:pt x="2011409" y="3153370"/>
                      <a:pt x="1806714" y="2948675"/>
                      <a:pt x="1806714" y="2696170"/>
                    </a:cubicBezTo>
                    <a:cubicBezTo>
                      <a:pt x="1806714" y="2443665"/>
                      <a:pt x="2011409" y="2238970"/>
                      <a:pt x="2263914" y="2238970"/>
                    </a:cubicBezTo>
                    <a:close/>
                    <a:moveTo>
                      <a:pt x="1576134" y="17032"/>
                    </a:moveTo>
                    <a:lnTo>
                      <a:pt x="2276728" y="17032"/>
                    </a:lnTo>
                    <a:lnTo>
                      <a:pt x="2276728" y="17033"/>
                    </a:lnTo>
                    <a:lnTo>
                      <a:pt x="1576135" y="17033"/>
                    </a:lnTo>
                    <a:close/>
                    <a:moveTo>
                      <a:pt x="0" y="17032"/>
                    </a:moveTo>
                    <a:lnTo>
                      <a:pt x="1321887" y="17032"/>
                    </a:lnTo>
                    <a:lnTo>
                      <a:pt x="1321887" y="996125"/>
                    </a:lnTo>
                    <a:lnTo>
                      <a:pt x="2276728" y="996125"/>
                    </a:lnTo>
                    <a:lnTo>
                      <a:pt x="2276728" y="2160187"/>
                    </a:lnTo>
                    <a:cubicBezTo>
                      <a:pt x="1979345" y="2161001"/>
                      <a:pt x="1738579" y="2402384"/>
                      <a:pt x="1738579" y="2700000"/>
                    </a:cubicBezTo>
                    <a:cubicBezTo>
                      <a:pt x="1738579" y="2997617"/>
                      <a:pt x="1979345" y="3238999"/>
                      <a:pt x="2276728" y="3239814"/>
                    </a:cubicBezTo>
                    <a:lnTo>
                      <a:pt x="2276728" y="3240000"/>
                    </a:lnTo>
                    <a:lnTo>
                      <a:pt x="0" y="3240000"/>
                    </a:lnTo>
                    <a:close/>
                    <a:moveTo>
                      <a:pt x="1436085" y="0"/>
                    </a:moveTo>
                    <a:lnTo>
                      <a:pt x="2287664" y="888809"/>
                    </a:lnTo>
                    <a:lnTo>
                      <a:pt x="1436085" y="888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9" name="Rectangle 7">
                <a:extLst>
                  <a:ext uri="{FF2B5EF4-FFF2-40B4-BE49-F238E27FC236}">
                    <a16:creationId xmlns:a16="http://schemas.microsoft.com/office/drawing/2014/main" xmlns="" id="{84693C49-05C6-4CD0-A900-4B843CF3016D}"/>
                  </a:ext>
                </a:extLst>
              </p:cNvPr>
              <p:cNvSpPr/>
              <p:nvPr/>
            </p:nvSpPr>
            <p:spPr>
              <a:xfrm rot="18900000">
                <a:off x="5495312" y="2623010"/>
                <a:ext cx="225664" cy="502732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0" name="ZoneTexte 189"/>
              <p:cNvSpPr txBox="1"/>
              <p:nvPr/>
            </p:nvSpPr>
            <p:spPr>
              <a:xfrm>
                <a:off x="5478738" y="5049163"/>
                <a:ext cx="4015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solidFill>
                      <a:schemeClr val="bg1"/>
                    </a:solidFill>
                  </a:rPr>
                  <a:t>?</a:t>
                </a:r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1" name="Isosceles Triangle 8">
                <a:extLst>
                  <a:ext uri="{FF2B5EF4-FFF2-40B4-BE49-F238E27FC236}">
                    <a16:creationId xmlns="" xmlns:a16="http://schemas.microsoft.com/office/drawing/2014/main" id="{AB61FBC8-A695-4EF4-B393-80E3D03BBF78}"/>
                  </a:ext>
                </a:extLst>
              </p:cNvPr>
              <p:cNvSpPr/>
              <p:nvPr/>
            </p:nvSpPr>
            <p:spPr>
              <a:xfrm rot="16200000">
                <a:off x="2914651" y="4993832"/>
                <a:ext cx="457950" cy="522892"/>
              </a:xfrm>
              <a:custGeom>
                <a:avLst/>
                <a:gdLst/>
                <a:ahLst/>
                <a:cxnLst/>
                <a:rect l="l" t="t" r="r" b="b"/>
                <a:pathLst>
                  <a:path w="2708011" h="3228660">
                    <a:moveTo>
                      <a:pt x="1895121" y="2005092"/>
                    </a:moveTo>
                    <a:cubicBezTo>
                      <a:pt x="1769067" y="2196199"/>
                      <a:pt x="1559641" y="2315968"/>
                      <a:pt x="1331007" y="2327705"/>
                    </a:cubicBezTo>
                    <a:cubicBezTo>
                      <a:pt x="1102373" y="2339443"/>
                      <a:pt x="881783" y="2241749"/>
                      <a:pt x="736821" y="2064556"/>
                    </a:cubicBezTo>
                    <a:lnTo>
                      <a:pt x="885891" y="1942602"/>
                    </a:lnTo>
                    <a:cubicBezTo>
                      <a:pt x="992076" y="2072396"/>
                      <a:pt x="1153658" y="2143956"/>
                      <a:pt x="1321132" y="2135359"/>
                    </a:cubicBezTo>
                    <a:cubicBezTo>
                      <a:pt x="1488607" y="2126761"/>
                      <a:pt x="1642011" y="2039030"/>
                      <a:pt x="1734346" y="1899045"/>
                    </a:cubicBezTo>
                    <a:close/>
                    <a:moveTo>
                      <a:pt x="2315256" y="2179725"/>
                    </a:moveTo>
                    <a:cubicBezTo>
                      <a:pt x="2124977" y="2519973"/>
                      <a:pt x="1777729" y="2743099"/>
                      <a:pt x="1389179" y="2774782"/>
                    </a:cubicBezTo>
                    <a:cubicBezTo>
                      <a:pt x="1000629" y="2806465"/>
                      <a:pt x="621821" y="2642541"/>
                      <a:pt x="378934" y="2337614"/>
                    </a:cubicBezTo>
                    <a:lnTo>
                      <a:pt x="519502" y="2225645"/>
                    </a:lnTo>
                    <a:cubicBezTo>
                      <a:pt x="725082" y="2483736"/>
                      <a:pt x="1045705" y="2622480"/>
                      <a:pt x="1374574" y="2595664"/>
                    </a:cubicBezTo>
                    <a:cubicBezTo>
                      <a:pt x="1703443" y="2568848"/>
                      <a:pt x="1997353" y="2379994"/>
                      <a:pt x="2158406" y="2092008"/>
                    </a:cubicBezTo>
                    <a:close/>
                    <a:moveTo>
                      <a:pt x="2315941" y="1615003"/>
                    </a:moveTo>
                    <a:lnTo>
                      <a:pt x="272242" y="1615003"/>
                    </a:lnTo>
                    <a:lnTo>
                      <a:pt x="872561" y="666216"/>
                    </a:lnTo>
                    <a:lnTo>
                      <a:pt x="872561" y="219906"/>
                    </a:lnTo>
                    <a:cubicBezTo>
                      <a:pt x="872561" y="98674"/>
                      <a:pt x="970839" y="396"/>
                      <a:pt x="1092071" y="396"/>
                    </a:cubicBezTo>
                    <a:lnTo>
                      <a:pt x="1293841" y="396"/>
                    </a:lnTo>
                    <a:lnTo>
                      <a:pt x="1294092" y="0"/>
                    </a:lnTo>
                    <a:lnTo>
                      <a:pt x="1294343" y="396"/>
                    </a:lnTo>
                    <a:lnTo>
                      <a:pt x="1470231" y="396"/>
                    </a:lnTo>
                    <a:cubicBezTo>
                      <a:pt x="1591463" y="396"/>
                      <a:pt x="1689741" y="98674"/>
                      <a:pt x="1689741" y="219906"/>
                    </a:cubicBezTo>
                    <a:lnTo>
                      <a:pt x="1689741" y="625313"/>
                    </a:lnTo>
                    <a:close/>
                    <a:moveTo>
                      <a:pt x="2708011" y="2399368"/>
                    </a:moveTo>
                    <a:cubicBezTo>
                      <a:pt x="2440740" y="2877288"/>
                      <a:pt x="1950128" y="3187847"/>
                      <a:pt x="1403807" y="3224932"/>
                    </a:cubicBezTo>
                    <a:cubicBezTo>
                      <a:pt x="857486" y="3262017"/>
                      <a:pt x="329406" y="3020609"/>
                      <a:pt x="0" y="2583191"/>
                    </a:cubicBezTo>
                    <a:lnTo>
                      <a:pt x="143153" y="2475389"/>
                    </a:lnTo>
                    <a:cubicBezTo>
                      <a:pt x="436120" y="2864419"/>
                      <a:pt x="905784" y="3079123"/>
                      <a:pt x="1391671" y="3046140"/>
                    </a:cubicBezTo>
                    <a:cubicBezTo>
                      <a:pt x="1877558" y="3013157"/>
                      <a:pt x="2313899" y="2736952"/>
                      <a:pt x="2551604" y="231189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92" name="Block Arc 20">
                <a:extLst>
                  <a:ext uri="{FF2B5EF4-FFF2-40B4-BE49-F238E27FC236}">
                    <a16:creationId xmlns="" xmlns:a16="http://schemas.microsoft.com/office/drawing/2014/main" id="{751C192E-ECDF-4523-B09B-2E79A8A9370F}"/>
                  </a:ext>
                </a:extLst>
              </p:cNvPr>
              <p:cNvSpPr/>
              <p:nvPr/>
            </p:nvSpPr>
            <p:spPr>
              <a:xfrm rot="5400000">
                <a:off x="4298506" y="2444974"/>
                <a:ext cx="2585383" cy="1628511"/>
              </a:xfrm>
              <a:custGeom>
                <a:avLst/>
                <a:gdLst/>
                <a:ahLst/>
                <a:cxnLst/>
                <a:rect l="l" t="t" r="r" b="b"/>
                <a:pathLst>
                  <a:path w="2260846" h="1487016">
                    <a:moveTo>
                      <a:pt x="126" y="1487016"/>
                    </a:moveTo>
                    <a:cubicBezTo>
                      <a:pt x="-4997" y="1096104"/>
                      <a:pt x="146037" y="719300"/>
                      <a:pt x="419742" y="440151"/>
                    </a:cubicBezTo>
                    <a:cubicBezTo>
                      <a:pt x="693447" y="161002"/>
                      <a:pt x="1067203" y="2576"/>
                      <a:pt x="1458140" y="0"/>
                    </a:cubicBezTo>
                    <a:lnTo>
                      <a:pt x="1460343" y="334356"/>
                    </a:lnTo>
                    <a:lnTo>
                      <a:pt x="2018530" y="334356"/>
                    </a:lnTo>
                    <a:lnTo>
                      <a:pt x="2018530" y="213198"/>
                    </a:lnTo>
                    <a:lnTo>
                      <a:pt x="2260846" y="455514"/>
                    </a:lnTo>
                    <a:lnTo>
                      <a:pt x="2018530" y="697830"/>
                    </a:lnTo>
                    <a:lnTo>
                      <a:pt x="2018530" y="576672"/>
                    </a:lnTo>
                    <a:lnTo>
                      <a:pt x="1461940" y="576672"/>
                    </a:lnTo>
                    <a:cubicBezTo>
                      <a:pt x="1462705" y="692809"/>
                      <a:pt x="1463470" y="808946"/>
                      <a:pt x="1464235" y="925083"/>
                    </a:cubicBezTo>
                    <a:cubicBezTo>
                      <a:pt x="1319690" y="926035"/>
                      <a:pt x="1181497" y="984612"/>
                      <a:pt x="1080298" y="1087824"/>
                    </a:cubicBezTo>
                    <a:cubicBezTo>
                      <a:pt x="979099" y="1191036"/>
                      <a:pt x="923255" y="1330356"/>
                      <a:pt x="925149" y="147489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Rounded Rectangle 9">
                <a:extLst>
                  <a:ext uri="{FF2B5EF4-FFF2-40B4-BE49-F238E27FC236}">
                    <a16:creationId xmlns="" xmlns:a16="http://schemas.microsoft.com/office/drawing/2014/main" id="{4C1A646F-6DD8-4458-A5BF-483193A9F995}"/>
                  </a:ext>
                </a:extLst>
              </p:cNvPr>
              <p:cNvSpPr/>
              <p:nvPr/>
            </p:nvSpPr>
            <p:spPr>
              <a:xfrm>
                <a:off x="3477933" y="3200976"/>
                <a:ext cx="1734723" cy="1811579"/>
              </a:xfrm>
              <a:prstGeom prst="roundRect">
                <a:avLst>
                  <a:gd name="adj" fmla="val 30355"/>
                </a:avLst>
              </a:prstGeom>
              <a:solidFill>
                <a:schemeClr val="accent6">
                  <a:lumMod val="60000"/>
                  <a:lumOff val="40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4" name="Up Arrow 23">
                <a:extLst>
                  <a:ext uri="{FF2B5EF4-FFF2-40B4-BE49-F238E27FC236}">
                    <a16:creationId xmlns="" xmlns:a16="http://schemas.microsoft.com/office/drawing/2014/main" id="{E4AF1040-EB49-4BFD-ABB0-2B5CBDB87A49}"/>
                  </a:ext>
                </a:extLst>
              </p:cNvPr>
              <p:cNvSpPr/>
              <p:nvPr/>
            </p:nvSpPr>
            <p:spPr>
              <a:xfrm rot="5400000">
                <a:off x="2701534" y="1570023"/>
                <a:ext cx="1699648" cy="2493231"/>
              </a:xfrm>
              <a:custGeom>
                <a:avLst/>
                <a:gdLst/>
                <a:ahLst/>
                <a:cxnLst/>
                <a:rect l="l" t="t" r="r" b="b"/>
                <a:pathLst>
                  <a:path w="1486295" h="2276604">
                    <a:moveTo>
                      <a:pt x="0" y="818464"/>
                    </a:moveTo>
                    <a:lnTo>
                      <a:pt x="327724" y="816305"/>
                    </a:lnTo>
                    <a:lnTo>
                      <a:pt x="327724" y="242316"/>
                    </a:lnTo>
                    <a:lnTo>
                      <a:pt x="206566" y="242316"/>
                    </a:lnTo>
                    <a:lnTo>
                      <a:pt x="448882" y="0"/>
                    </a:lnTo>
                    <a:lnTo>
                      <a:pt x="691198" y="242316"/>
                    </a:lnTo>
                    <a:lnTo>
                      <a:pt x="570040" y="242316"/>
                    </a:lnTo>
                    <a:lnTo>
                      <a:pt x="570040" y="814708"/>
                    </a:lnTo>
                    <a:cubicBezTo>
                      <a:pt x="688388" y="813929"/>
                      <a:pt x="806735" y="813149"/>
                      <a:pt x="925083" y="812370"/>
                    </a:cubicBezTo>
                    <a:cubicBezTo>
                      <a:pt x="926035" y="956869"/>
                      <a:pt x="984574" y="1095021"/>
                      <a:pt x="1087729" y="1196214"/>
                    </a:cubicBezTo>
                    <a:cubicBezTo>
                      <a:pt x="1190884" y="1297406"/>
                      <a:pt x="1330135" y="1353282"/>
                      <a:pt x="1474625" y="1351460"/>
                    </a:cubicBezTo>
                    <a:lnTo>
                      <a:pt x="1486295" y="2276488"/>
                    </a:lnTo>
                    <a:cubicBezTo>
                      <a:pt x="1095506" y="2281418"/>
                      <a:pt x="718886" y="2130296"/>
                      <a:pt x="439894" y="1856610"/>
                    </a:cubicBezTo>
                    <a:cubicBezTo>
                      <a:pt x="160901" y="1582924"/>
                      <a:pt x="2575" y="1209276"/>
                      <a:pt x="0" y="8184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5" name="TextBox 8">
                <a:extLst>
                  <a:ext uri="{FF2B5EF4-FFF2-40B4-BE49-F238E27FC236}">
                    <a16:creationId xmlns="" xmlns:a16="http://schemas.microsoft.com/office/drawing/2014/main" id="{E58B90F2-FD24-433E-BD29-CF9B03E34A7F}"/>
                  </a:ext>
                </a:extLst>
              </p:cNvPr>
              <p:cNvSpPr txBox="1"/>
              <p:nvPr/>
            </p:nvSpPr>
            <p:spPr>
              <a:xfrm>
                <a:off x="3764450" y="3886091"/>
                <a:ext cx="12122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solidFill>
                      <a:schemeClr val="bg1"/>
                    </a:solidFill>
                    <a:cs typeface="Arial" pitchFamily="34" charset="0"/>
                  </a:rPr>
                  <a:t>BSD</a:t>
                </a:r>
                <a:endParaRPr lang="ko-KR" altLang="en-US" sz="2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96" name="Oval 44">
                <a:extLst>
                  <a:ext uri="{FF2B5EF4-FFF2-40B4-BE49-F238E27FC236}">
                    <a16:creationId xmlns:a16="http://schemas.microsoft.com/office/drawing/2014/main" xmlns="" id="{94195A6D-E3B2-4E10-BD54-AC5E4FED7A1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55033" y="2560873"/>
                <a:ext cx="478148" cy="569324"/>
              </a:xfrm>
              <a:custGeom>
                <a:avLst/>
                <a:gdLst/>
                <a:ahLst/>
                <a:cxnLst/>
                <a:rect l="l" t="t" r="r" b="b"/>
                <a:pathLst>
                  <a:path w="2721114" h="3240000">
                    <a:moveTo>
                      <a:pt x="2519839" y="2469622"/>
                    </a:moveTo>
                    <a:lnTo>
                      <a:pt x="2201779" y="2787682"/>
                    </a:lnTo>
                    <a:lnTo>
                      <a:pt x="2003023" y="2588926"/>
                    </a:lnTo>
                    <a:lnTo>
                      <a:pt x="1901669" y="2690281"/>
                    </a:lnTo>
                    <a:lnTo>
                      <a:pt x="2203868" y="2992480"/>
                    </a:lnTo>
                    <a:lnTo>
                      <a:pt x="2305222" y="2891125"/>
                    </a:lnTo>
                    <a:lnTo>
                      <a:pt x="2303133" y="2889037"/>
                    </a:lnTo>
                    <a:lnTo>
                      <a:pt x="2621194" y="2570977"/>
                    </a:lnTo>
                    <a:close/>
                    <a:moveTo>
                      <a:pt x="2263914" y="2238970"/>
                    </a:moveTo>
                    <a:cubicBezTo>
                      <a:pt x="2516419" y="2238970"/>
                      <a:pt x="2721114" y="2443665"/>
                      <a:pt x="2721114" y="2696170"/>
                    </a:cubicBezTo>
                    <a:cubicBezTo>
                      <a:pt x="2721114" y="2948675"/>
                      <a:pt x="2516419" y="3153370"/>
                      <a:pt x="2263914" y="3153370"/>
                    </a:cubicBezTo>
                    <a:cubicBezTo>
                      <a:pt x="2011409" y="3153370"/>
                      <a:pt x="1806714" y="2948675"/>
                      <a:pt x="1806714" y="2696170"/>
                    </a:cubicBezTo>
                    <a:cubicBezTo>
                      <a:pt x="1806714" y="2443665"/>
                      <a:pt x="2011409" y="2238970"/>
                      <a:pt x="2263914" y="2238970"/>
                    </a:cubicBezTo>
                    <a:close/>
                    <a:moveTo>
                      <a:pt x="1576134" y="17032"/>
                    </a:moveTo>
                    <a:lnTo>
                      <a:pt x="2276728" y="17032"/>
                    </a:lnTo>
                    <a:lnTo>
                      <a:pt x="2276728" y="17033"/>
                    </a:lnTo>
                    <a:lnTo>
                      <a:pt x="1576135" y="17033"/>
                    </a:lnTo>
                    <a:close/>
                    <a:moveTo>
                      <a:pt x="0" y="17032"/>
                    </a:moveTo>
                    <a:lnTo>
                      <a:pt x="1321887" y="17032"/>
                    </a:lnTo>
                    <a:lnTo>
                      <a:pt x="1321887" y="996125"/>
                    </a:lnTo>
                    <a:lnTo>
                      <a:pt x="2276728" y="996125"/>
                    </a:lnTo>
                    <a:lnTo>
                      <a:pt x="2276728" y="2160187"/>
                    </a:lnTo>
                    <a:cubicBezTo>
                      <a:pt x="1979345" y="2161001"/>
                      <a:pt x="1738579" y="2402384"/>
                      <a:pt x="1738579" y="2700000"/>
                    </a:cubicBezTo>
                    <a:cubicBezTo>
                      <a:pt x="1738579" y="2997617"/>
                      <a:pt x="1979345" y="3238999"/>
                      <a:pt x="2276728" y="3239814"/>
                    </a:cubicBezTo>
                    <a:lnTo>
                      <a:pt x="2276728" y="3240000"/>
                    </a:lnTo>
                    <a:lnTo>
                      <a:pt x="0" y="3240000"/>
                    </a:lnTo>
                    <a:close/>
                    <a:moveTo>
                      <a:pt x="1436085" y="0"/>
                    </a:moveTo>
                    <a:lnTo>
                      <a:pt x="2287664" y="888809"/>
                    </a:lnTo>
                    <a:lnTo>
                      <a:pt x="1436085" y="8888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7" name="Rectangle 7">
                <a:extLst>
                  <a:ext uri="{FF2B5EF4-FFF2-40B4-BE49-F238E27FC236}">
                    <a16:creationId xmlns:a16="http://schemas.microsoft.com/office/drawing/2014/main" xmlns="" id="{84693C49-05C6-4CD0-A900-4B843CF3016D}"/>
                  </a:ext>
                </a:extLst>
              </p:cNvPr>
              <p:cNvSpPr/>
              <p:nvPr/>
            </p:nvSpPr>
            <p:spPr>
              <a:xfrm rot="18900000">
                <a:off x="5495313" y="2623010"/>
                <a:ext cx="225664" cy="502732"/>
              </a:xfrm>
              <a:custGeom>
                <a:avLst/>
                <a:gdLst/>
                <a:ahLst/>
                <a:cxnLst/>
                <a:rect l="l" t="t" r="r" b="b"/>
                <a:pathLst>
                  <a:path w="154109" h="343323">
                    <a:moveTo>
                      <a:pt x="102909" y="313772"/>
                    </a:moveTo>
                    <a:lnTo>
                      <a:pt x="102909" y="328547"/>
                    </a:lnTo>
                    <a:cubicBezTo>
                      <a:pt x="102909" y="336708"/>
                      <a:pt x="96294" y="343322"/>
                      <a:pt x="88133" y="343323"/>
                    </a:cubicBezTo>
                    <a:lnTo>
                      <a:pt x="65975" y="343322"/>
                    </a:lnTo>
                    <a:cubicBezTo>
                      <a:pt x="57814" y="343322"/>
                      <a:pt x="51199" y="336708"/>
                      <a:pt x="51199" y="328547"/>
                    </a:cubicBezTo>
                    <a:cubicBezTo>
                      <a:pt x="51199" y="323622"/>
                      <a:pt x="51200" y="318696"/>
                      <a:pt x="51200" y="313771"/>
                    </a:cubicBezTo>
                    <a:close/>
                    <a:moveTo>
                      <a:pt x="123327" y="15459"/>
                    </a:moveTo>
                    <a:cubicBezTo>
                      <a:pt x="141678" y="29245"/>
                      <a:pt x="152926" y="50497"/>
                      <a:pt x="154008" y="73425"/>
                    </a:cubicBezTo>
                    <a:cubicBezTo>
                      <a:pt x="155089" y="96353"/>
                      <a:pt x="145890" y="118568"/>
                      <a:pt x="128916" y="134021"/>
                    </a:cubicBezTo>
                    <a:lnTo>
                      <a:pt x="119294" y="123450"/>
                    </a:lnTo>
                    <a:cubicBezTo>
                      <a:pt x="133118" y="110865"/>
                      <a:pt x="140611" y="92772"/>
                      <a:pt x="139730" y="74098"/>
                    </a:cubicBezTo>
                    <a:cubicBezTo>
                      <a:pt x="138850" y="55424"/>
                      <a:pt x="129689" y="38115"/>
                      <a:pt x="114743" y="26887"/>
                    </a:cubicBezTo>
                    <a:close/>
                    <a:moveTo>
                      <a:pt x="136698" y="17411"/>
                    </a:moveTo>
                    <a:cubicBezTo>
                      <a:pt x="103758" y="-15529"/>
                      <a:pt x="50351" y="-15529"/>
                      <a:pt x="17412" y="17411"/>
                    </a:cubicBezTo>
                    <a:cubicBezTo>
                      <a:pt x="-15528" y="50351"/>
                      <a:pt x="-15528" y="103757"/>
                      <a:pt x="17412" y="136697"/>
                    </a:cubicBezTo>
                    <a:cubicBezTo>
                      <a:pt x="50351" y="169637"/>
                      <a:pt x="103758" y="169637"/>
                      <a:pt x="136698" y="136697"/>
                    </a:cubicBezTo>
                    <a:cubicBezTo>
                      <a:pt x="169637" y="103757"/>
                      <a:pt x="169637" y="50351"/>
                      <a:pt x="136698" y="17411"/>
                    </a:cubicBezTo>
                    <a:close/>
                    <a:moveTo>
                      <a:pt x="154109" y="0"/>
                    </a:moveTo>
                    <a:cubicBezTo>
                      <a:pt x="196665" y="42556"/>
                      <a:pt x="196665" y="111552"/>
                      <a:pt x="154109" y="154108"/>
                    </a:cubicBezTo>
                    <a:cubicBezTo>
                      <a:pt x="139576" y="168641"/>
                      <a:pt x="121959" y="178211"/>
                      <a:pt x="102912" y="180994"/>
                    </a:cubicBezTo>
                    <a:lnTo>
                      <a:pt x="102912" y="308310"/>
                    </a:lnTo>
                    <a:lnTo>
                      <a:pt x="51197" y="308310"/>
                    </a:lnTo>
                    <a:lnTo>
                      <a:pt x="51197" y="180994"/>
                    </a:lnTo>
                    <a:cubicBezTo>
                      <a:pt x="32150" y="178211"/>
                      <a:pt x="14534" y="168641"/>
                      <a:pt x="0" y="154108"/>
                    </a:cubicBezTo>
                    <a:cubicBezTo>
                      <a:pt x="-42555" y="111552"/>
                      <a:pt x="-42555" y="42556"/>
                      <a:pt x="0" y="0"/>
                    </a:cubicBezTo>
                    <a:cubicBezTo>
                      <a:pt x="42556" y="-42556"/>
                      <a:pt x="111553" y="-42556"/>
                      <a:pt x="15410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8" name="ZoneTexte 197"/>
              <p:cNvSpPr txBox="1"/>
              <p:nvPr/>
            </p:nvSpPr>
            <p:spPr>
              <a:xfrm>
                <a:off x="5478739" y="5049163"/>
                <a:ext cx="4015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b="1" dirty="0" smtClean="0">
                    <a:solidFill>
                      <a:schemeClr val="bg1"/>
                    </a:solidFill>
                  </a:rPr>
                  <a:t>?</a:t>
                </a:r>
                <a:endParaRPr lang="fr-FR" sz="24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42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82" y="2012123"/>
            <a:ext cx="9191396" cy="39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decel="100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37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decel="100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4" grpId="1"/>
      <p:bldP spid="91" grpId="1"/>
      <p:bldP spid="9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"/>
          <p:cNvSpPr txBox="1">
            <a:spLocks/>
          </p:cNvSpPr>
          <p:nvPr/>
        </p:nvSpPr>
        <p:spPr>
          <a:xfrm>
            <a:off x="0" y="346894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nstantia" panose="02030602050306030303" pitchFamily="18" charset="0"/>
              </a:rPr>
              <a:t>Plan</a:t>
            </a:r>
          </a:p>
        </p:txBody>
      </p:sp>
      <p:sp>
        <p:nvSpPr>
          <p:cNvPr id="76" name="Larme 7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2</a:t>
            </a:r>
          </a:p>
        </p:txBody>
      </p:sp>
      <p:grpSp>
        <p:nvGrpSpPr>
          <p:cNvPr id="34" name="Groupe 34">
            <a:extLst>
              <a:ext uri="{FF2B5EF4-FFF2-40B4-BE49-F238E27FC236}">
                <a16:creationId xmlns:a16="http://schemas.microsoft.com/office/drawing/2014/main" xmlns="" id="{3C75CEA6-517B-4BE2-9DCF-C16ECA45C17C}"/>
              </a:ext>
            </a:extLst>
          </p:cNvPr>
          <p:cNvGrpSpPr/>
          <p:nvPr/>
        </p:nvGrpSpPr>
        <p:grpSpPr>
          <a:xfrm>
            <a:off x="2306730" y="2755951"/>
            <a:ext cx="7474335" cy="504174"/>
            <a:chOff x="841108" y="1294358"/>
            <a:chExt cx="7475308" cy="50807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xmlns="" id="{B9AC24CD-5C1F-4E4C-ABFE-A9A4D2518720}"/>
                </a:ext>
              </a:extLst>
            </p:cNvPr>
            <p:cNvSpPr/>
            <p:nvPr/>
          </p:nvSpPr>
          <p:spPr>
            <a:xfrm rot="16200000" flipV="1">
              <a:off x="4637264" y="-1421677"/>
              <a:ext cx="508077" cy="59401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fr-FR" sz="2000" b="1" dirty="0">
                <a:latin typeface="Georgia" pitchFamily="18" charset="0"/>
              </a:endParaRP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xmlns="" id="{A19E5256-62DD-4ED4-82B1-EDE36510C7E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latin typeface="Century Gothic" pitchFamily="34" charset="0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xmlns="" id="{F54D6CA8-02A4-4885-B375-FD85E45D6A93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771FCE6D-AE00-4FFE-BC52-F359C04E1593}"/>
              </a:ext>
            </a:extLst>
          </p:cNvPr>
          <p:cNvSpPr/>
          <p:nvPr/>
        </p:nvSpPr>
        <p:spPr>
          <a:xfrm>
            <a:off x="4214750" y="2762736"/>
            <a:ext cx="3526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prstClr val="white"/>
                </a:solidFill>
              </a:rPr>
              <a:t>Présentation de la solution</a:t>
            </a:r>
            <a:endParaRPr lang="fr-FR" sz="2400" dirty="0">
              <a:solidFill>
                <a:prstClr val="white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647E1846-FCC2-46DB-848B-9AC28131878D}"/>
              </a:ext>
            </a:extLst>
          </p:cNvPr>
          <p:cNvSpPr/>
          <p:nvPr/>
        </p:nvSpPr>
        <p:spPr>
          <a:xfrm>
            <a:off x="2810720" y="2755952"/>
            <a:ext cx="503990" cy="50417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Century Gothic" pitchFamily="34" charset="0"/>
              </a:rPr>
              <a:t>II</a:t>
            </a:r>
          </a:p>
        </p:txBody>
      </p:sp>
      <p:grpSp>
        <p:nvGrpSpPr>
          <p:cNvPr id="54" name="Groupe 34">
            <a:extLst>
              <a:ext uri="{FF2B5EF4-FFF2-40B4-BE49-F238E27FC236}">
                <a16:creationId xmlns:a16="http://schemas.microsoft.com/office/drawing/2014/main" xmlns="" id="{8733D048-A49A-404A-963D-5CF1AC275C07}"/>
              </a:ext>
            </a:extLst>
          </p:cNvPr>
          <p:cNvGrpSpPr/>
          <p:nvPr/>
        </p:nvGrpSpPr>
        <p:grpSpPr>
          <a:xfrm>
            <a:off x="2306730" y="3404173"/>
            <a:ext cx="7474335" cy="504174"/>
            <a:chOff x="841108" y="1294358"/>
            <a:chExt cx="7475308" cy="508077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9745077F-6126-4849-81B3-D9887A7B7695}"/>
                </a:ext>
              </a:extLst>
            </p:cNvPr>
            <p:cNvSpPr/>
            <p:nvPr/>
          </p:nvSpPr>
          <p:spPr>
            <a:xfrm rot="16200000" flipV="1">
              <a:off x="4637264" y="-1421677"/>
              <a:ext cx="508077" cy="59401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fr-FR" sz="2000" b="1" dirty="0">
                <a:latin typeface="Georgia" pitchFamily="18" charset="0"/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DAD8B792-56EB-4543-9933-38EDD2F253CF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latin typeface="Century Gothic" pitchFamily="34" charset="0"/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xmlns="" id="{97459101-3B50-4A8C-8497-93C757E8F7D9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14479196-B1BE-40CD-A16F-D66E16F2223A}"/>
              </a:ext>
            </a:extLst>
          </p:cNvPr>
          <p:cNvSpPr/>
          <p:nvPr/>
        </p:nvSpPr>
        <p:spPr>
          <a:xfrm>
            <a:off x="2810720" y="3404174"/>
            <a:ext cx="503990" cy="50417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Century Gothic" pitchFamily="34" charset="0"/>
              </a:rPr>
              <a:t>III</a:t>
            </a:r>
          </a:p>
        </p:txBody>
      </p:sp>
      <p:grpSp>
        <p:nvGrpSpPr>
          <p:cNvPr id="67" name="Groupe 34">
            <a:extLst>
              <a:ext uri="{FF2B5EF4-FFF2-40B4-BE49-F238E27FC236}">
                <a16:creationId xmlns:a16="http://schemas.microsoft.com/office/drawing/2014/main" xmlns="" id="{E73A7718-5FDD-4143-BC4B-46DD8AEA9D10}"/>
              </a:ext>
            </a:extLst>
          </p:cNvPr>
          <p:cNvGrpSpPr/>
          <p:nvPr/>
        </p:nvGrpSpPr>
        <p:grpSpPr>
          <a:xfrm>
            <a:off x="2306730" y="4052395"/>
            <a:ext cx="7474335" cy="504174"/>
            <a:chOff x="841108" y="1294358"/>
            <a:chExt cx="7475308" cy="508077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DA4BCBD1-7268-46E9-80E8-19D798219EE6}"/>
                </a:ext>
              </a:extLst>
            </p:cNvPr>
            <p:cNvSpPr/>
            <p:nvPr/>
          </p:nvSpPr>
          <p:spPr>
            <a:xfrm rot="16200000" flipV="1">
              <a:off x="4637264" y="-1421677"/>
              <a:ext cx="508077" cy="59401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fr-FR" sz="2000" b="1" dirty="0">
                <a:latin typeface="Georgia" pitchFamily="18" charset="0"/>
              </a:endParaRP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xmlns="" id="{5618678F-015A-4FC9-AE1A-4FC9714CACD5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latin typeface="Century Gothic" pitchFamily="34" charset="0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xmlns="" id="{E4DEBD70-2751-4F38-BCA9-2E682E26F253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BA329249-76AB-4DAD-8099-10CBC7ED08C9}"/>
              </a:ext>
            </a:extLst>
          </p:cNvPr>
          <p:cNvSpPr/>
          <p:nvPr/>
        </p:nvSpPr>
        <p:spPr>
          <a:xfrm>
            <a:off x="2810720" y="4052396"/>
            <a:ext cx="503990" cy="50417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Century Gothic" pitchFamily="34" charset="0"/>
              </a:rPr>
              <a:t>IV</a:t>
            </a:r>
          </a:p>
        </p:txBody>
      </p:sp>
      <p:grpSp>
        <p:nvGrpSpPr>
          <p:cNvPr id="79" name="Groupe 34">
            <a:extLst>
              <a:ext uri="{FF2B5EF4-FFF2-40B4-BE49-F238E27FC236}">
                <a16:creationId xmlns:a16="http://schemas.microsoft.com/office/drawing/2014/main" xmlns="" id="{2343F3C0-37A8-4616-948E-AE999E2720AE}"/>
              </a:ext>
            </a:extLst>
          </p:cNvPr>
          <p:cNvGrpSpPr/>
          <p:nvPr/>
        </p:nvGrpSpPr>
        <p:grpSpPr>
          <a:xfrm>
            <a:off x="2306730" y="4700616"/>
            <a:ext cx="7474335" cy="504174"/>
            <a:chOff x="841108" y="1294358"/>
            <a:chExt cx="7475308" cy="508077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xmlns="" id="{43CE94BB-3E5D-40C5-9363-18478B64A63E}"/>
                </a:ext>
              </a:extLst>
            </p:cNvPr>
            <p:cNvSpPr/>
            <p:nvPr/>
          </p:nvSpPr>
          <p:spPr>
            <a:xfrm rot="16200000" flipV="1">
              <a:off x="4637264" y="-1421677"/>
              <a:ext cx="508077" cy="59401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fr-FR" sz="2000" b="1" dirty="0">
                <a:latin typeface="Georgia" pitchFamily="18" charset="0"/>
              </a:endParaRP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xmlns="" id="{32843340-9169-4C72-80F3-B675F9F4BAE4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latin typeface="Century Gothic" pitchFamily="34" charset="0"/>
              </a:endParaRP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xmlns="" id="{3F27A2A0-178F-4606-B2F6-291395CF8DB8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xmlns="" id="{3D8EC5DB-91CB-4C4F-BA99-24E1B7609CBC}"/>
              </a:ext>
            </a:extLst>
          </p:cNvPr>
          <p:cNvSpPr/>
          <p:nvPr/>
        </p:nvSpPr>
        <p:spPr>
          <a:xfrm>
            <a:off x="4188870" y="4700616"/>
            <a:ext cx="35779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prstClr val="white"/>
                </a:solidFill>
              </a:rPr>
              <a:t>Conclusion et perspectives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CB4AB5EB-7BEF-45B5-8B35-DF32D942364A}"/>
              </a:ext>
            </a:extLst>
          </p:cNvPr>
          <p:cNvSpPr/>
          <p:nvPr/>
        </p:nvSpPr>
        <p:spPr>
          <a:xfrm>
            <a:off x="2810720" y="4700616"/>
            <a:ext cx="503990" cy="50417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Century Gothic" pitchFamily="34" charset="0"/>
              </a:rPr>
              <a:t>V</a:t>
            </a:r>
          </a:p>
        </p:txBody>
      </p:sp>
      <p:grpSp>
        <p:nvGrpSpPr>
          <p:cNvPr id="88" name="Groupe 34">
            <a:extLst>
              <a:ext uri="{FF2B5EF4-FFF2-40B4-BE49-F238E27FC236}">
                <a16:creationId xmlns:a16="http://schemas.microsoft.com/office/drawing/2014/main" xmlns="" id="{4FAF5945-222F-4CF7-A7F5-6B4CDB996113}"/>
              </a:ext>
            </a:extLst>
          </p:cNvPr>
          <p:cNvGrpSpPr/>
          <p:nvPr/>
        </p:nvGrpSpPr>
        <p:grpSpPr>
          <a:xfrm>
            <a:off x="2316269" y="2114515"/>
            <a:ext cx="7474335" cy="504174"/>
            <a:chOff x="841108" y="1294358"/>
            <a:chExt cx="7475308" cy="508077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xmlns="" id="{E55E6D3A-C24C-4489-BBBB-37236767E26B}"/>
                </a:ext>
              </a:extLst>
            </p:cNvPr>
            <p:cNvSpPr/>
            <p:nvPr/>
          </p:nvSpPr>
          <p:spPr>
            <a:xfrm rot="16200000" flipV="1">
              <a:off x="4637264" y="-1421677"/>
              <a:ext cx="508077" cy="5940148"/>
            </a:xfrm>
            <a:prstGeom prst="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endParaRPr lang="fr-FR" sz="2000" b="1" dirty="0">
                <a:latin typeface="Georgia" pitchFamily="18" charset="0"/>
              </a:endParaRPr>
            </a:p>
          </p:txBody>
        </p:sp>
        <p:sp>
          <p:nvSpPr>
            <p:cNvPr id="90" name="ZoneTexte 89">
              <a:extLst>
                <a:ext uri="{FF2B5EF4-FFF2-40B4-BE49-F238E27FC236}">
                  <a16:creationId xmlns:a16="http://schemas.microsoft.com/office/drawing/2014/main" xmlns="" id="{A46F78CB-912D-4A24-B8FB-A5FD2561B80B}"/>
                </a:ext>
              </a:extLst>
            </p:cNvPr>
            <p:cNvSpPr txBox="1"/>
            <p:nvPr/>
          </p:nvSpPr>
          <p:spPr>
            <a:xfrm>
              <a:off x="841108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latin typeface="Century Gothic" pitchFamily="34" charset="0"/>
              </a:endParaRPr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xmlns="" id="{38BE041D-E41A-413E-BCFE-724EF9A5A981}"/>
                </a:ext>
              </a:extLst>
            </p:cNvPr>
            <p:cNvSpPr txBox="1"/>
            <p:nvPr/>
          </p:nvSpPr>
          <p:spPr>
            <a:xfrm>
              <a:off x="6984776" y="1340769"/>
              <a:ext cx="1331640" cy="461665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endParaRPr lang="fr-FR" sz="2400" b="1" dirty="0">
                <a:solidFill>
                  <a:schemeClr val="bg1"/>
                </a:solidFill>
                <a:latin typeface="Century Gothic" pitchFamily="34" charset="0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xmlns="" id="{FB35DB8B-1AF1-457A-A78B-74F0E84FBF76}"/>
              </a:ext>
            </a:extLst>
          </p:cNvPr>
          <p:cNvSpPr/>
          <p:nvPr/>
        </p:nvSpPr>
        <p:spPr>
          <a:xfrm>
            <a:off x="2820260" y="2114515"/>
            <a:ext cx="503990" cy="504173"/>
          </a:xfrm>
          <a:prstGeom prst="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Century Gothic" pitchFamily="34" charset="0"/>
              </a:rPr>
              <a:t>I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xmlns="" id="{F39BDDA7-1375-43C3-972B-ECCD29CF0924}"/>
              </a:ext>
            </a:extLst>
          </p:cNvPr>
          <p:cNvSpPr/>
          <p:nvPr/>
        </p:nvSpPr>
        <p:spPr>
          <a:xfrm>
            <a:off x="4217534" y="2135768"/>
            <a:ext cx="3520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>
                <a:solidFill>
                  <a:prstClr val="white"/>
                </a:solidFill>
              </a:rPr>
              <a:t>Contexte général du projet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771FCE6D-AE00-4FFE-BC52-F359C04E1593}"/>
              </a:ext>
            </a:extLst>
          </p:cNvPr>
          <p:cNvSpPr/>
          <p:nvPr/>
        </p:nvSpPr>
        <p:spPr>
          <a:xfrm>
            <a:off x="4652685" y="3425427"/>
            <a:ext cx="2749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prstClr val="white"/>
                </a:solidFill>
              </a:rPr>
              <a:t>Model-Based Design</a:t>
            </a:r>
            <a:endParaRPr lang="fr-FR" sz="2400" dirty="0">
              <a:solidFill>
                <a:prstClr val="white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771FCE6D-AE00-4FFE-BC52-F359C04E1593}"/>
              </a:ext>
            </a:extLst>
          </p:cNvPr>
          <p:cNvSpPr/>
          <p:nvPr/>
        </p:nvSpPr>
        <p:spPr>
          <a:xfrm>
            <a:off x="3641552" y="4052394"/>
            <a:ext cx="48047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prstClr val="white"/>
                </a:solidFill>
              </a:rPr>
              <a:t>Développement et test de la solution</a:t>
            </a:r>
            <a:endParaRPr lang="fr-FR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65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39" grpId="0" animBg="1"/>
      <p:bldP spid="66" grpId="0" animBg="1"/>
      <p:bldP spid="75" grpId="0" animBg="1"/>
      <p:bldP spid="85" grpId="0" animBg="1"/>
      <p:bldP spid="9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20</a:t>
            </a:r>
          </a:p>
          <a:p>
            <a:pPr algn="ctr"/>
            <a:endParaRPr lang="fr-FR" b="1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25294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221767" y="1576204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Génération du code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221767" y="958132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221767" y="102440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Modélisation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6" name="Rectangle à coins arrondis 35"/>
          <p:cNvSpPr/>
          <p:nvPr/>
        </p:nvSpPr>
        <p:spPr>
          <a:xfrm>
            <a:off x="221767" y="205410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25294" y="211221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Implémentation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2466917" y="1024400"/>
            <a:ext cx="2059501" cy="338554"/>
            <a:chOff x="2382076" y="1024400"/>
            <a:chExt cx="2059501" cy="338554"/>
          </a:xfrm>
        </p:grpSpPr>
        <p:sp>
          <p:nvSpPr>
            <p:cNvPr id="39" name="Rectangle à coins arrondis 38"/>
            <p:cNvSpPr/>
            <p:nvPr/>
          </p:nvSpPr>
          <p:spPr>
            <a:xfrm>
              <a:off x="2382076" y="1057894"/>
              <a:ext cx="2059501" cy="305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" name="ZoneTexte 1"/>
            <p:cNvSpPr txBox="1"/>
            <p:nvPr/>
          </p:nvSpPr>
          <p:spPr>
            <a:xfrm>
              <a:off x="2545237" y="1024400"/>
              <a:ext cx="1809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Fonction LKA</a:t>
              </a:r>
              <a:endParaRPr lang="fr-FR" sz="1600" b="1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5853835" y="1363680"/>
            <a:ext cx="1642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Algorithme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sp>
        <p:nvSpPr>
          <p:cNvPr id="256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345" y="2851503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Aquisition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7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730" y="2839317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Conersion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8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3217" y="2828228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Sobel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365017" y="2140894"/>
            <a:ext cx="11666115" cy="2448884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418573" y="4746842"/>
            <a:ext cx="11630397" cy="208726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TextBox 60"/>
          <p:cNvSpPr txBox="1"/>
          <p:nvPr/>
        </p:nvSpPr>
        <p:spPr>
          <a:xfrm>
            <a:off x="10453392" y="5016526"/>
            <a:ext cx="13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SW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11458609" y="2930922"/>
            <a:ext cx="618242" cy="7146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648998" y="5475582"/>
            <a:ext cx="535409" cy="7147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: Shape 17">
            <a:extLst>
              <a:ext uri="{FF2B5EF4-FFF2-40B4-BE49-F238E27FC236}">
                <a16:creationId xmlns:a16="http://schemas.microsoft.com/office/drawing/2014/main" xmlns="" id="{D6B21E8A-3866-4431-ABDA-6D115E6F6D47}"/>
              </a:ext>
            </a:extLst>
          </p:cNvPr>
          <p:cNvSpPr/>
          <p:nvPr/>
        </p:nvSpPr>
        <p:spPr>
          <a:xfrm>
            <a:off x="10227180" y="2601046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5" name="Freeform: Shape 18">
            <a:extLst>
              <a:ext uri="{FF2B5EF4-FFF2-40B4-BE49-F238E27FC236}">
                <a16:creationId xmlns:a16="http://schemas.microsoft.com/office/drawing/2014/main" xmlns="" id="{8EE37DD3-7D05-437D-9A52-B38E3C677816}"/>
              </a:ext>
            </a:extLst>
          </p:cNvPr>
          <p:cNvSpPr/>
          <p:nvPr/>
        </p:nvSpPr>
        <p:spPr>
          <a:xfrm>
            <a:off x="7171235" y="2601046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6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Freeform: Shape 19">
            <a:extLst>
              <a:ext uri="{FF2B5EF4-FFF2-40B4-BE49-F238E27FC236}">
                <a16:creationId xmlns:a16="http://schemas.microsoft.com/office/drawing/2014/main" xmlns="" id="{49C55488-C85E-4675-80F5-DCF48DADA88C}"/>
              </a:ext>
            </a:extLst>
          </p:cNvPr>
          <p:cNvSpPr/>
          <p:nvPr/>
        </p:nvSpPr>
        <p:spPr>
          <a:xfrm>
            <a:off x="4115290" y="2601046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7" name="Freeform: Shape 20">
            <a:extLst>
              <a:ext uri="{FF2B5EF4-FFF2-40B4-BE49-F238E27FC236}">
                <a16:creationId xmlns:a16="http://schemas.microsoft.com/office/drawing/2014/main" xmlns="" id="{E0DE7A2F-810E-4975-B844-963C3BF342DD}"/>
              </a:ext>
            </a:extLst>
          </p:cNvPr>
          <p:cNvSpPr/>
          <p:nvPr/>
        </p:nvSpPr>
        <p:spPr>
          <a:xfrm>
            <a:off x="1059345" y="2601046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8" name="Freeform: Shape 21">
            <a:extLst>
              <a:ext uri="{FF2B5EF4-FFF2-40B4-BE49-F238E27FC236}">
                <a16:creationId xmlns:a16="http://schemas.microsoft.com/office/drawing/2014/main" xmlns="" id="{114C3080-58B1-4A62-8D90-917CE0A056BA}"/>
              </a:ext>
            </a:extLst>
          </p:cNvPr>
          <p:cNvSpPr/>
          <p:nvPr/>
        </p:nvSpPr>
        <p:spPr>
          <a:xfrm>
            <a:off x="1059345" y="5122032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9" name="Freeform: Shape 23">
            <a:extLst>
              <a:ext uri="{FF2B5EF4-FFF2-40B4-BE49-F238E27FC236}">
                <a16:creationId xmlns:a16="http://schemas.microsoft.com/office/drawing/2014/main" xmlns="" id="{0D5CAA46-4C7C-4EA2-A636-D5D7EAD1588C}"/>
              </a:ext>
            </a:extLst>
          </p:cNvPr>
          <p:cNvSpPr/>
          <p:nvPr/>
        </p:nvSpPr>
        <p:spPr>
          <a:xfrm>
            <a:off x="4115290" y="5122032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0" name="Freeform: Shape 24">
            <a:extLst>
              <a:ext uri="{FF2B5EF4-FFF2-40B4-BE49-F238E27FC236}">
                <a16:creationId xmlns:a16="http://schemas.microsoft.com/office/drawing/2014/main" xmlns="" id="{01DEDAB5-FB6D-4212-BA8D-8B3E0923C440}"/>
              </a:ext>
            </a:extLst>
          </p:cNvPr>
          <p:cNvSpPr/>
          <p:nvPr/>
        </p:nvSpPr>
        <p:spPr>
          <a:xfrm>
            <a:off x="7180409" y="5098382"/>
            <a:ext cx="1325881" cy="862358"/>
          </a:xfrm>
          <a:custGeom>
            <a:avLst/>
            <a:gdLst>
              <a:gd name="connsiteX0" fmla="*/ 160378 w 1325881"/>
              <a:gd name="connsiteY0" fmla="*/ 0 h 862358"/>
              <a:gd name="connsiteX1" fmla="*/ 190790 w 1325881"/>
              <a:gd name="connsiteY1" fmla="*/ 0 h 862358"/>
              <a:gd name="connsiteX2" fmla="*/ 221304 w 1325881"/>
              <a:gd name="connsiteY2" fmla="*/ 22137 h 862358"/>
              <a:gd name="connsiteX3" fmla="*/ 221304 w 1325881"/>
              <a:gd name="connsiteY3" fmla="*/ 76119 h 862358"/>
              <a:gd name="connsiteX4" fmla="*/ 292316 w 1325881"/>
              <a:gd name="connsiteY4" fmla="*/ 76119 h 862358"/>
              <a:gd name="connsiteX5" fmla="*/ 292316 w 1325881"/>
              <a:gd name="connsiteY5" fmla="*/ 22137 h 862358"/>
              <a:gd name="connsiteX6" fmla="*/ 322830 w 1325881"/>
              <a:gd name="connsiteY6" fmla="*/ 0 h 862358"/>
              <a:gd name="connsiteX7" fmla="*/ 353242 w 1325881"/>
              <a:gd name="connsiteY7" fmla="*/ 0 h 862358"/>
              <a:gd name="connsiteX8" fmla="*/ 383756 w 1325881"/>
              <a:gd name="connsiteY8" fmla="*/ 22137 h 862358"/>
              <a:gd name="connsiteX9" fmla="*/ 383756 w 1325881"/>
              <a:gd name="connsiteY9" fmla="*/ 76119 h 862358"/>
              <a:gd name="connsiteX10" fmla="*/ 454768 w 1325881"/>
              <a:gd name="connsiteY10" fmla="*/ 76119 h 862358"/>
              <a:gd name="connsiteX11" fmla="*/ 454768 w 1325881"/>
              <a:gd name="connsiteY11" fmla="*/ 22137 h 862358"/>
              <a:gd name="connsiteX12" fmla="*/ 485282 w 1325881"/>
              <a:gd name="connsiteY12" fmla="*/ 0 h 862358"/>
              <a:gd name="connsiteX13" fmla="*/ 515694 w 1325881"/>
              <a:gd name="connsiteY13" fmla="*/ 0 h 862358"/>
              <a:gd name="connsiteX14" fmla="*/ 546208 w 1325881"/>
              <a:gd name="connsiteY14" fmla="*/ 22137 h 862358"/>
              <a:gd name="connsiteX15" fmla="*/ 546208 w 1325881"/>
              <a:gd name="connsiteY15" fmla="*/ 76119 h 862358"/>
              <a:gd name="connsiteX16" fmla="*/ 617220 w 1325881"/>
              <a:gd name="connsiteY16" fmla="*/ 76119 h 862358"/>
              <a:gd name="connsiteX17" fmla="*/ 617220 w 1325881"/>
              <a:gd name="connsiteY17" fmla="*/ 22137 h 862358"/>
              <a:gd name="connsiteX18" fmla="*/ 647734 w 1325881"/>
              <a:gd name="connsiteY18" fmla="*/ 0 h 862358"/>
              <a:gd name="connsiteX19" fmla="*/ 678146 w 1325881"/>
              <a:gd name="connsiteY19" fmla="*/ 0 h 862358"/>
              <a:gd name="connsiteX20" fmla="*/ 708660 w 1325881"/>
              <a:gd name="connsiteY20" fmla="*/ 22137 h 862358"/>
              <a:gd name="connsiteX21" fmla="*/ 708660 w 1325881"/>
              <a:gd name="connsiteY21" fmla="*/ 76119 h 862358"/>
              <a:gd name="connsiteX22" fmla="*/ 779672 w 1325881"/>
              <a:gd name="connsiteY22" fmla="*/ 76119 h 862358"/>
              <a:gd name="connsiteX23" fmla="*/ 779672 w 1325881"/>
              <a:gd name="connsiteY23" fmla="*/ 22137 h 862358"/>
              <a:gd name="connsiteX24" fmla="*/ 810186 w 1325881"/>
              <a:gd name="connsiteY24" fmla="*/ 0 h 862358"/>
              <a:gd name="connsiteX25" fmla="*/ 840598 w 1325881"/>
              <a:gd name="connsiteY25" fmla="*/ 0 h 862358"/>
              <a:gd name="connsiteX26" fmla="*/ 871112 w 1325881"/>
              <a:gd name="connsiteY26" fmla="*/ 22137 h 862358"/>
              <a:gd name="connsiteX27" fmla="*/ 871112 w 1325881"/>
              <a:gd name="connsiteY27" fmla="*/ 76119 h 862358"/>
              <a:gd name="connsiteX28" fmla="*/ 942124 w 1325881"/>
              <a:gd name="connsiteY28" fmla="*/ 76119 h 862358"/>
              <a:gd name="connsiteX29" fmla="*/ 942124 w 1325881"/>
              <a:gd name="connsiteY29" fmla="*/ 22137 h 862358"/>
              <a:gd name="connsiteX30" fmla="*/ 972638 w 1325881"/>
              <a:gd name="connsiteY30" fmla="*/ 0 h 862358"/>
              <a:gd name="connsiteX31" fmla="*/ 1003050 w 1325881"/>
              <a:gd name="connsiteY31" fmla="*/ 0 h 862358"/>
              <a:gd name="connsiteX32" fmla="*/ 1033564 w 1325881"/>
              <a:gd name="connsiteY32" fmla="*/ 22137 h 862358"/>
              <a:gd name="connsiteX33" fmla="*/ 1033564 w 1325881"/>
              <a:gd name="connsiteY33" fmla="*/ 76119 h 862358"/>
              <a:gd name="connsiteX34" fmla="*/ 1104576 w 1325881"/>
              <a:gd name="connsiteY34" fmla="*/ 76119 h 862358"/>
              <a:gd name="connsiteX35" fmla="*/ 1104576 w 1325881"/>
              <a:gd name="connsiteY35" fmla="*/ 22137 h 862358"/>
              <a:gd name="connsiteX36" fmla="*/ 1135090 w 1325881"/>
              <a:gd name="connsiteY36" fmla="*/ 0 h 862358"/>
              <a:gd name="connsiteX37" fmla="*/ 1165502 w 1325881"/>
              <a:gd name="connsiteY37" fmla="*/ 0 h 862358"/>
              <a:gd name="connsiteX38" fmla="*/ 1196016 w 1325881"/>
              <a:gd name="connsiteY38" fmla="*/ 22137 h 862358"/>
              <a:gd name="connsiteX39" fmla="*/ 1196016 w 1325881"/>
              <a:gd name="connsiteY39" fmla="*/ 76119 h 862358"/>
              <a:gd name="connsiteX40" fmla="*/ 1285404 w 1325881"/>
              <a:gd name="connsiteY40" fmla="*/ 76119 h 862358"/>
              <a:gd name="connsiteX41" fmla="*/ 1325881 w 1325881"/>
              <a:gd name="connsiteY41" fmla="*/ 116596 h 862358"/>
              <a:gd name="connsiteX42" fmla="*/ 1325881 w 1325881"/>
              <a:gd name="connsiteY42" fmla="*/ 745763 h 862358"/>
              <a:gd name="connsiteX43" fmla="*/ 1285404 w 1325881"/>
              <a:gd name="connsiteY43" fmla="*/ 786240 h 862358"/>
              <a:gd name="connsiteX44" fmla="*/ 1196016 w 1325881"/>
              <a:gd name="connsiteY44" fmla="*/ 786240 h 862358"/>
              <a:gd name="connsiteX45" fmla="*/ 1196016 w 1325881"/>
              <a:gd name="connsiteY45" fmla="*/ 840222 h 862358"/>
              <a:gd name="connsiteX46" fmla="*/ 1165502 w 1325881"/>
              <a:gd name="connsiteY46" fmla="*/ 862358 h 862358"/>
              <a:gd name="connsiteX47" fmla="*/ 1135090 w 1325881"/>
              <a:gd name="connsiteY47" fmla="*/ 862358 h 862358"/>
              <a:gd name="connsiteX48" fmla="*/ 1104576 w 1325881"/>
              <a:gd name="connsiteY48" fmla="*/ 840222 h 862358"/>
              <a:gd name="connsiteX49" fmla="*/ 1104576 w 1325881"/>
              <a:gd name="connsiteY49" fmla="*/ 786240 h 862358"/>
              <a:gd name="connsiteX50" fmla="*/ 1033564 w 1325881"/>
              <a:gd name="connsiteY50" fmla="*/ 786240 h 862358"/>
              <a:gd name="connsiteX51" fmla="*/ 1033564 w 1325881"/>
              <a:gd name="connsiteY51" fmla="*/ 840222 h 862358"/>
              <a:gd name="connsiteX52" fmla="*/ 1003050 w 1325881"/>
              <a:gd name="connsiteY52" fmla="*/ 862358 h 862358"/>
              <a:gd name="connsiteX53" fmla="*/ 972638 w 1325881"/>
              <a:gd name="connsiteY53" fmla="*/ 862358 h 862358"/>
              <a:gd name="connsiteX54" fmla="*/ 942124 w 1325881"/>
              <a:gd name="connsiteY54" fmla="*/ 840222 h 862358"/>
              <a:gd name="connsiteX55" fmla="*/ 942124 w 1325881"/>
              <a:gd name="connsiteY55" fmla="*/ 786240 h 862358"/>
              <a:gd name="connsiteX56" fmla="*/ 871112 w 1325881"/>
              <a:gd name="connsiteY56" fmla="*/ 786240 h 862358"/>
              <a:gd name="connsiteX57" fmla="*/ 871112 w 1325881"/>
              <a:gd name="connsiteY57" fmla="*/ 840222 h 862358"/>
              <a:gd name="connsiteX58" fmla="*/ 840598 w 1325881"/>
              <a:gd name="connsiteY58" fmla="*/ 862358 h 862358"/>
              <a:gd name="connsiteX59" fmla="*/ 810186 w 1325881"/>
              <a:gd name="connsiteY59" fmla="*/ 862358 h 862358"/>
              <a:gd name="connsiteX60" fmla="*/ 779672 w 1325881"/>
              <a:gd name="connsiteY60" fmla="*/ 840222 h 862358"/>
              <a:gd name="connsiteX61" fmla="*/ 779672 w 1325881"/>
              <a:gd name="connsiteY61" fmla="*/ 786240 h 862358"/>
              <a:gd name="connsiteX62" fmla="*/ 708660 w 1325881"/>
              <a:gd name="connsiteY62" fmla="*/ 786240 h 862358"/>
              <a:gd name="connsiteX63" fmla="*/ 708660 w 1325881"/>
              <a:gd name="connsiteY63" fmla="*/ 840222 h 862358"/>
              <a:gd name="connsiteX64" fmla="*/ 678146 w 1325881"/>
              <a:gd name="connsiteY64" fmla="*/ 862358 h 862358"/>
              <a:gd name="connsiteX65" fmla="*/ 647734 w 1325881"/>
              <a:gd name="connsiteY65" fmla="*/ 862358 h 862358"/>
              <a:gd name="connsiteX66" fmla="*/ 617220 w 1325881"/>
              <a:gd name="connsiteY66" fmla="*/ 840222 h 862358"/>
              <a:gd name="connsiteX67" fmla="*/ 617220 w 1325881"/>
              <a:gd name="connsiteY67" fmla="*/ 786240 h 862358"/>
              <a:gd name="connsiteX68" fmla="*/ 546208 w 1325881"/>
              <a:gd name="connsiteY68" fmla="*/ 786240 h 862358"/>
              <a:gd name="connsiteX69" fmla="*/ 546208 w 1325881"/>
              <a:gd name="connsiteY69" fmla="*/ 840222 h 862358"/>
              <a:gd name="connsiteX70" fmla="*/ 515694 w 1325881"/>
              <a:gd name="connsiteY70" fmla="*/ 862358 h 862358"/>
              <a:gd name="connsiteX71" fmla="*/ 485282 w 1325881"/>
              <a:gd name="connsiteY71" fmla="*/ 862358 h 862358"/>
              <a:gd name="connsiteX72" fmla="*/ 454768 w 1325881"/>
              <a:gd name="connsiteY72" fmla="*/ 840222 h 862358"/>
              <a:gd name="connsiteX73" fmla="*/ 454768 w 1325881"/>
              <a:gd name="connsiteY73" fmla="*/ 786240 h 862358"/>
              <a:gd name="connsiteX74" fmla="*/ 383756 w 1325881"/>
              <a:gd name="connsiteY74" fmla="*/ 786240 h 862358"/>
              <a:gd name="connsiteX75" fmla="*/ 383756 w 1325881"/>
              <a:gd name="connsiteY75" fmla="*/ 840222 h 862358"/>
              <a:gd name="connsiteX76" fmla="*/ 353242 w 1325881"/>
              <a:gd name="connsiteY76" fmla="*/ 862358 h 862358"/>
              <a:gd name="connsiteX77" fmla="*/ 322830 w 1325881"/>
              <a:gd name="connsiteY77" fmla="*/ 862358 h 862358"/>
              <a:gd name="connsiteX78" fmla="*/ 292316 w 1325881"/>
              <a:gd name="connsiteY78" fmla="*/ 840222 h 862358"/>
              <a:gd name="connsiteX79" fmla="*/ 292316 w 1325881"/>
              <a:gd name="connsiteY79" fmla="*/ 786240 h 862358"/>
              <a:gd name="connsiteX80" fmla="*/ 221304 w 1325881"/>
              <a:gd name="connsiteY80" fmla="*/ 786240 h 862358"/>
              <a:gd name="connsiteX81" fmla="*/ 221304 w 1325881"/>
              <a:gd name="connsiteY81" fmla="*/ 840222 h 862358"/>
              <a:gd name="connsiteX82" fmla="*/ 190790 w 1325881"/>
              <a:gd name="connsiteY82" fmla="*/ 862358 h 862358"/>
              <a:gd name="connsiteX83" fmla="*/ 160378 w 1325881"/>
              <a:gd name="connsiteY83" fmla="*/ 862358 h 862358"/>
              <a:gd name="connsiteX84" fmla="*/ 129864 w 1325881"/>
              <a:gd name="connsiteY84" fmla="*/ 840222 h 862358"/>
              <a:gd name="connsiteX85" fmla="*/ 129864 w 1325881"/>
              <a:gd name="connsiteY85" fmla="*/ 786240 h 862358"/>
              <a:gd name="connsiteX86" fmla="*/ 40477 w 1325881"/>
              <a:gd name="connsiteY86" fmla="*/ 786240 h 862358"/>
              <a:gd name="connsiteX87" fmla="*/ 0 w 1325881"/>
              <a:gd name="connsiteY87" fmla="*/ 745763 h 862358"/>
              <a:gd name="connsiteX88" fmla="*/ 0 w 1325881"/>
              <a:gd name="connsiteY88" fmla="*/ 116596 h 862358"/>
              <a:gd name="connsiteX89" fmla="*/ 40477 w 1325881"/>
              <a:gd name="connsiteY89" fmla="*/ 76119 h 862358"/>
              <a:gd name="connsiteX90" fmla="*/ 129864 w 1325881"/>
              <a:gd name="connsiteY90" fmla="*/ 76119 h 862358"/>
              <a:gd name="connsiteX91" fmla="*/ 129864 w 1325881"/>
              <a:gd name="connsiteY91" fmla="*/ 22137 h 862358"/>
              <a:gd name="connsiteX92" fmla="*/ 160378 w 1325881"/>
              <a:gd name="connsiteY92" fmla="*/ 0 h 862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1325881" h="862358">
                <a:moveTo>
                  <a:pt x="160378" y="0"/>
                </a:moveTo>
                <a:lnTo>
                  <a:pt x="190790" y="0"/>
                </a:lnTo>
                <a:cubicBezTo>
                  <a:pt x="207642" y="0"/>
                  <a:pt x="221304" y="9911"/>
                  <a:pt x="221304" y="22137"/>
                </a:cubicBezTo>
                <a:lnTo>
                  <a:pt x="221304" y="76119"/>
                </a:lnTo>
                <a:lnTo>
                  <a:pt x="292316" y="76119"/>
                </a:lnTo>
                <a:lnTo>
                  <a:pt x="292316" y="22137"/>
                </a:lnTo>
                <a:cubicBezTo>
                  <a:pt x="292316" y="9911"/>
                  <a:pt x="305978" y="0"/>
                  <a:pt x="322830" y="0"/>
                </a:cubicBezTo>
                <a:lnTo>
                  <a:pt x="353242" y="0"/>
                </a:lnTo>
                <a:cubicBezTo>
                  <a:pt x="370094" y="0"/>
                  <a:pt x="383756" y="9911"/>
                  <a:pt x="383756" y="22137"/>
                </a:cubicBezTo>
                <a:lnTo>
                  <a:pt x="383756" y="76119"/>
                </a:lnTo>
                <a:lnTo>
                  <a:pt x="454768" y="76119"/>
                </a:lnTo>
                <a:lnTo>
                  <a:pt x="454768" y="22137"/>
                </a:lnTo>
                <a:cubicBezTo>
                  <a:pt x="454768" y="9911"/>
                  <a:pt x="468430" y="0"/>
                  <a:pt x="485282" y="0"/>
                </a:cubicBezTo>
                <a:lnTo>
                  <a:pt x="515694" y="0"/>
                </a:lnTo>
                <a:cubicBezTo>
                  <a:pt x="532546" y="0"/>
                  <a:pt x="546208" y="9911"/>
                  <a:pt x="546208" y="22137"/>
                </a:cubicBezTo>
                <a:lnTo>
                  <a:pt x="546208" y="76119"/>
                </a:lnTo>
                <a:lnTo>
                  <a:pt x="617220" y="76119"/>
                </a:lnTo>
                <a:lnTo>
                  <a:pt x="617220" y="22137"/>
                </a:lnTo>
                <a:cubicBezTo>
                  <a:pt x="617220" y="9911"/>
                  <a:pt x="630882" y="0"/>
                  <a:pt x="647734" y="0"/>
                </a:cubicBezTo>
                <a:lnTo>
                  <a:pt x="678146" y="0"/>
                </a:lnTo>
                <a:cubicBezTo>
                  <a:pt x="694998" y="0"/>
                  <a:pt x="708660" y="9911"/>
                  <a:pt x="708660" y="22137"/>
                </a:cubicBezTo>
                <a:lnTo>
                  <a:pt x="708660" y="76119"/>
                </a:lnTo>
                <a:lnTo>
                  <a:pt x="779672" y="76119"/>
                </a:lnTo>
                <a:lnTo>
                  <a:pt x="779672" y="22137"/>
                </a:lnTo>
                <a:cubicBezTo>
                  <a:pt x="779672" y="9911"/>
                  <a:pt x="793334" y="0"/>
                  <a:pt x="810186" y="0"/>
                </a:cubicBezTo>
                <a:lnTo>
                  <a:pt x="840598" y="0"/>
                </a:lnTo>
                <a:cubicBezTo>
                  <a:pt x="857450" y="0"/>
                  <a:pt x="871112" y="9911"/>
                  <a:pt x="871112" y="22137"/>
                </a:cubicBezTo>
                <a:lnTo>
                  <a:pt x="871112" y="76119"/>
                </a:lnTo>
                <a:lnTo>
                  <a:pt x="942124" y="76119"/>
                </a:lnTo>
                <a:lnTo>
                  <a:pt x="942124" y="22137"/>
                </a:lnTo>
                <a:cubicBezTo>
                  <a:pt x="942124" y="9911"/>
                  <a:pt x="955786" y="0"/>
                  <a:pt x="972638" y="0"/>
                </a:cubicBezTo>
                <a:lnTo>
                  <a:pt x="1003050" y="0"/>
                </a:lnTo>
                <a:cubicBezTo>
                  <a:pt x="1019902" y="0"/>
                  <a:pt x="1033564" y="9911"/>
                  <a:pt x="1033564" y="22137"/>
                </a:cubicBezTo>
                <a:lnTo>
                  <a:pt x="1033564" y="76119"/>
                </a:lnTo>
                <a:lnTo>
                  <a:pt x="1104576" y="76119"/>
                </a:lnTo>
                <a:lnTo>
                  <a:pt x="1104576" y="22137"/>
                </a:lnTo>
                <a:cubicBezTo>
                  <a:pt x="1104576" y="9911"/>
                  <a:pt x="1118238" y="0"/>
                  <a:pt x="1135090" y="0"/>
                </a:cubicBezTo>
                <a:lnTo>
                  <a:pt x="1165502" y="0"/>
                </a:lnTo>
                <a:cubicBezTo>
                  <a:pt x="1182354" y="0"/>
                  <a:pt x="1196016" y="9911"/>
                  <a:pt x="1196016" y="22137"/>
                </a:cubicBezTo>
                <a:lnTo>
                  <a:pt x="1196016" y="76119"/>
                </a:lnTo>
                <a:lnTo>
                  <a:pt x="1285404" y="76119"/>
                </a:lnTo>
                <a:cubicBezTo>
                  <a:pt x="1307759" y="76119"/>
                  <a:pt x="1325881" y="94241"/>
                  <a:pt x="1325881" y="116596"/>
                </a:cubicBezTo>
                <a:lnTo>
                  <a:pt x="1325881" y="745763"/>
                </a:lnTo>
                <a:cubicBezTo>
                  <a:pt x="1325881" y="768118"/>
                  <a:pt x="1307759" y="786240"/>
                  <a:pt x="1285404" y="786240"/>
                </a:cubicBezTo>
                <a:lnTo>
                  <a:pt x="1196016" y="786240"/>
                </a:lnTo>
                <a:lnTo>
                  <a:pt x="1196016" y="840222"/>
                </a:lnTo>
                <a:cubicBezTo>
                  <a:pt x="1196016" y="852447"/>
                  <a:pt x="1182354" y="862358"/>
                  <a:pt x="1165502" y="862358"/>
                </a:cubicBezTo>
                <a:lnTo>
                  <a:pt x="1135090" y="862358"/>
                </a:lnTo>
                <a:cubicBezTo>
                  <a:pt x="1118238" y="862358"/>
                  <a:pt x="1104576" y="852447"/>
                  <a:pt x="1104576" y="840222"/>
                </a:cubicBezTo>
                <a:lnTo>
                  <a:pt x="1104576" y="786240"/>
                </a:lnTo>
                <a:lnTo>
                  <a:pt x="1033564" y="786240"/>
                </a:lnTo>
                <a:lnTo>
                  <a:pt x="1033564" y="840222"/>
                </a:lnTo>
                <a:cubicBezTo>
                  <a:pt x="1033564" y="852447"/>
                  <a:pt x="1019902" y="862358"/>
                  <a:pt x="1003050" y="862358"/>
                </a:cubicBezTo>
                <a:lnTo>
                  <a:pt x="972638" y="862358"/>
                </a:lnTo>
                <a:cubicBezTo>
                  <a:pt x="955786" y="862358"/>
                  <a:pt x="942124" y="852447"/>
                  <a:pt x="942124" y="840222"/>
                </a:cubicBezTo>
                <a:lnTo>
                  <a:pt x="942124" y="786240"/>
                </a:lnTo>
                <a:lnTo>
                  <a:pt x="871112" y="786240"/>
                </a:lnTo>
                <a:lnTo>
                  <a:pt x="871112" y="840222"/>
                </a:lnTo>
                <a:cubicBezTo>
                  <a:pt x="871112" y="852447"/>
                  <a:pt x="857450" y="862358"/>
                  <a:pt x="840598" y="862358"/>
                </a:cubicBezTo>
                <a:lnTo>
                  <a:pt x="810186" y="862358"/>
                </a:lnTo>
                <a:cubicBezTo>
                  <a:pt x="793334" y="862358"/>
                  <a:pt x="779672" y="852447"/>
                  <a:pt x="779672" y="840222"/>
                </a:cubicBezTo>
                <a:lnTo>
                  <a:pt x="779672" y="786240"/>
                </a:lnTo>
                <a:lnTo>
                  <a:pt x="708660" y="786240"/>
                </a:lnTo>
                <a:lnTo>
                  <a:pt x="708660" y="840222"/>
                </a:lnTo>
                <a:cubicBezTo>
                  <a:pt x="708660" y="852447"/>
                  <a:pt x="694998" y="862358"/>
                  <a:pt x="678146" y="862358"/>
                </a:cubicBezTo>
                <a:lnTo>
                  <a:pt x="647734" y="862358"/>
                </a:lnTo>
                <a:cubicBezTo>
                  <a:pt x="630882" y="862358"/>
                  <a:pt x="617220" y="852447"/>
                  <a:pt x="617220" y="840222"/>
                </a:cubicBezTo>
                <a:lnTo>
                  <a:pt x="617220" y="786240"/>
                </a:lnTo>
                <a:lnTo>
                  <a:pt x="546208" y="786240"/>
                </a:lnTo>
                <a:lnTo>
                  <a:pt x="546208" y="840222"/>
                </a:lnTo>
                <a:cubicBezTo>
                  <a:pt x="546208" y="852447"/>
                  <a:pt x="532546" y="862358"/>
                  <a:pt x="515694" y="862358"/>
                </a:cubicBezTo>
                <a:lnTo>
                  <a:pt x="485282" y="862358"/>
                </a:lnTo>
                <a:cubicBezTo>
                  <a:pt x="468430" y="862358"/>
                  <a:pt x="454768" y="852447"/>
                  <a:pt x="454768" y="840222"/>
                </a:cubicBezTo>
                <a:lnTo>
                  <a:pt x="454768" y="786240"/>
                </a:lnTo>
                <a:lnTo>
                  <a:pt x="383756" y="786240"/>
                </a:lnTo>
                <a:lnTo>
                  <a:pt x="383756" y="840222"/>
                </a:lnTo>
                <a:cubicBezTo>
                  <a:pt x="383756" y="852447"/>
                  <a:pt x="370094" y="862358"/>
                  <a:pt x="353242" y="862358"/>
                </a:cubicBezTo>
                <a:lnTo>
                  <a:pt x="322830" y="862358"/>
                </a:lnTo>
                <a:cubicBezTo>
                  <a:pt x="305978" y="862358"/>
                  <a:pt x="292316" y="852447"/>
                  <a:pt x="292316" y="840222"/>
                </a:cubicBezTo>
                <a:lnTo>
                  <a:pt x="292316" y="786240"/>
                </a:lnTo>
                <a:lnTo>
                  <a:pt x="221304" y="786240"/>
                </a:lnTo>
                <a:lnTo>
                  <a:pt x="221304" y="840222"/>
                </a:lnTo>
                <a:cubicBezTo>
                  <a:pt x="221304" y="852447"/>
                  <a:pt x="207642" y="862358"/>
                  <a:pt x="190790" y="862358"/>
                </a:cubicBezTo>
                <a:lnTo>
                  <a:pt x="160378" y="862358"/>
                </a:lnTo>
                <a:cubicBezTo>
                  <a:pt x="143526" y="862358"/>
                  <a:pt x="129864" y="852447"/>
                  <a:pt x="129864" y="840222"/>
                </a:cubicBezTo>
                <a:lnTo>
                  <a:pt x="129864" y="786240"/>
                </a:lnTo>
                <a:lnTo>
                  <a:pt x="40477" y="786240"/>
                </a:lnTo>
                <a:cubicBezTo>
                  <a:pt x="18122" y="786240"/>
                  <a:pt x="0" y="768118"/>
                  <a:pt x="0" y="745763"/>
                </a:cubicBezTo>
                <a:lnTo>
                  <a:pt x="0" y="116596"/>
                </a:lnTo>
                <a:cubicBezTo>
                  <a:pt x="0" y="94241"/>
                  <a:pt x="18122" y="76119"/>
                  <a:pt x="40477" y="76119"/>
                </a:cubicBezTo>
                <a:lnTo>
                  <a:pt x="129864" y="76119"/>
                </a:lnTo>
                <a:lnTo>
                  <a:pt x="129864" y="22137"/>
                </a:lnTo>
                <a:cubicBezTo>
                  <a:pt x="129864" y="9911"/>
                  <a:pt x="143526" y="0"/>
                  <a:pt x="160378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1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9345" y="2851503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Aquisition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272" name="Group 82">
            <a:extLst>
              <a:ext uri="{FF2B5EF4-FFF2-40B4-BE49-F238E27FC236}">
                <a16:creationId xmlns:a16="http://schemas.microsoft.com/office/drawing/2014/main" xmlns="" id="{85317541-8977-455F-BBF0-10B6B6DD8A17}"/>
              </a:ext>
            </a:extLst>
          </p:cNvPr>
          <p:cNvGrpSpPr/>
          <p:nvPr/>
        </p:nvGrpSpPr>
        <p:grpSpPr>
          <a:xfrm>
            <a:off x="6777901" y="3636535"/>
            <a:ext cx="2107662" cy="709466"/>
            <a:chOff x="7026501" y="4509120"/>
            <a:chExt cx="1499710" cy="709466"/>
          </a:xfrm>
          <a:noFill/>
        </p:grpSpPr>
        <p:sp>
          <p:nvSpPr>
            <p:cNvPr id="273" name="TextBox 83">
              <a:extLst>
                <a:ext uri="{FF2B5EF4-FFF2-40B4-BE49-F238E27FC236}">
                  <a16:creationId xmlns:a16="http://schemas.microsoft.com/office/drawing/2014/main" xmlns="" id="{EBA13EFD-AC64-43B3-B4A0-2E9A31D39EC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Conversion d’image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4" name="TextBox 84">
              <a:extLst>
                <a:ext uri="{FF2B5EF4-FFF2-40B4-BE49-F238E27FC236}">
                  <a16:creationId xmlns:a16="http://schemas.microsoft.com/office/drawing/2014/main" xmlns="" id="{9233C234-091A-4B17-A5E7-F13A0E498A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Convertir l’image via une matrice de transformation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5" name="Group 85">
            <a:extLst>
              <a:ext uri="{FF2B5EF4-FFF2-40B4-BE49-F238E27FC236}">
                <a16:creationId xmlns:a16="http://schemas.microsoft.com/office/drawing/2014/main" xmlns="" id="{AE016844-1ACB-4B63-9E9A-2EAB0440C2E8}"/>
              </a:ext>
            </a:extLst>
          </p:cNvPr>
          <p:cNvGrpSpPr/>
          <p:nvPr/>
        </p:nvGrpSpPr>
        <p:grpSpPr>
          <a:xfrm>
            <a:off x="9831403" y="3636535"/>
            <a:ext cx="2107662" cy="524800"/>
            <a:chOff x="7026501" y="4509120"/>
            <a:chExt cx="1499710" cy="524800"/>
          </a:xfrm>
          <a:noFill/>
        </p:grpSpPr>
        <p:sp>
          <p:nvSpPr>
            <p:cNvPr id="276" name="TextBox 86">
              <a:extLst>
                <a:ext uri="{FF2B5EF4-FFF2-40B4-BE49-F238E27FC236}">
                  <a16:creationId xmlns:a16="http://schemas.microsoft.com/office/drawing/2014/main" xmlns="" id="{B4450691-BA72-4594-9DCF-649DCA9F9CE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Edge detection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7" name="TextBox 87">
              <a:extLst>
                <a:ext uri="{FF2B5EF4-FFF2-40B4-BE49-F238E27FC236}">
                  <a16:creationId xmlns:a16="http://schemas.microsoft.com/office/drawing/2014/main" xmlns="" id="{796712B7-05DE-4CD0-9498-D15605644ADF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Détecter le bord de l'image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8" name="Group 88">
            <a:extLst>
              <a:ext uri="{FF2B5EF4-FFF2-40B4-BE49-F238E27FC236}">
                <a16:creationId xmlns:a16="http://schemas.microsoft.com/office/drawing/2014/main" xmlns="" id="{641F29C6-EC7E-4F38-9A51-D6BE9DB308AD}"/>
              </a:ext>
            </a:extLst>
          </p:cNvPr>
          <p:cNvGrpSpPr/>
          <p:nvPr/>
        </p:nvGrpSpPr>
        <p:grpSpPr>
          <a:xfrm>
            <a:off x="3724399" y="3636535"/>
            <a:ext cx="2107662" cy="894132"/>
            <a:chOff x="7026501" y="4509120"/>
            <a:chExt cx="1499710" cy="894132"/>
          </a:xfrm>
          <a:noFill/>
        </p:grpSpPr>
        <p:sp>
          <p:nvSpPr>
            <p:cNvPr id="279" name="TextBox 89">
              <a:extLst>
                <a:ext uri="{FF2B5EF4-FFF2-40B4-BE49-F238E27FC236}">
                  <a16:creationId xmlns:a16="http://schemas.microsoft.com/office/drawing/2014/main" xmlns="" id="{C4F09001-6E6E-4B29-9D61-3249269BF986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VGA driver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0" name="TextBox 90">
              <a:extLst>
                <a:ext uri="{FF2B5EF4-FFF2-40B4-BE49-F238E27FC236}">
                  <a16:creationId xmlns:a16="http://schemas.microsoft.com/office/drawing/2014/main" xmlns="" id="{94BC8030-E0C3-4599-B8D4-69CBC45B7B29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Convertit les signaux de la caméra au format VGA (Vsync, Hsync)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1" name="Group 91">
            <a:extLst>
              <a:ext uri="{FF2B5EF4-FFF2-40B4-BE49-F238E27FC236}">
                <a16:creationId xmlns:a16="http://schemas.microsoft.com/office/drawing/2014/main" xmlns="" id="{F6BE9B69-8317-4035-BFA2-687B454275DC}"/>
              </a:ext>
            </a:extLst>
          </p:cNvPr>
          <p:cNvGrpSpPr/>
          <p:nvPr/>
        </p:nvGrpSpPr>
        <p:grpSpPr>
          <a:xfrm>
            <a:off x="6780344" y="6173810"/>
            <a:ext cx="2107662" cy="524800"/>
            <a:chOff x="7026501" y="4509120"/>
            <a:chExt cx="1499710" cy="524800"/>
          </a:xfrm>
          <a:noFill/>
        </p:grpSpPr>
        <p:sp>
          <p:nvSpPr>
            <p:cNvPr id="282" name="TextBox 92">
              <a:extLst>
                <a:ext uri="{FF2B5EF4-FFF2-40B4-BE49-F238E27FC236}">
                  <a16:creationId xmlns:a16="http://schemas.microsoft.com/office/drawing/2014/main" xmlns="" id="{082C7E29-0E4E-441C-93C7-CCA142F6F115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Sonore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3" name="TextBox 93">
              <a:extLst>
                <a:ext uri="{FF2B5EF4-FFF2-40B4-BE49-F238E27FC236}">
                  <a16:creationId xmlns:a16="http://schemas.microsoft.com/office/drawing/2014/main" xmlns="" id="{27F620BB-33DB-4F01-98D7-5F32782BDAB8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 la condition est satisfaite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4" name="Group 94">
            <a:extLst>
              <a:ext uri="{FF2B5EF4-FFF2-40B4-BE49-F238E27FC236}">
                <a16:creationId xmlns:a16="http://schemas.microsoft.com/office/drawing/2014/main" xmlns="" id="{9E831DFA-1E06-495B-B49A-7BCFF5411F61}"/>
              </a:ext>
            </a:extLst>
          </p:cNvPr>
          <p:cNvGrpSpPr/>
          <p:nvPr/>
        </p:nvGrpSpPr>
        <p:grpSpPr>
          <a:xfrm>
            <a:off x="668454" y="6173810"/>
            <a:ext cx="2107662" cy="709466"/>
            <a:chOff x="7026501" y="4509120"/>
            <a:chExt cx="1499710" cy="709466"/>
          </a:xfrm>
          <a:noFill/>
        </p:grpSpPr>
        <p:sp>
          <p:nvSpPr>
            <p:cNvPr id="285" name="TextBox 95">
              <a:extLst>
                <a:ext uri="{FF2B5EF4-FFF2-40B4-BE49-F238E27FC236}">
                  <a16:creationId xmlns:a16="http://schemas.microsoft.com/office/drawing/2014/main" xmlns="" id="{10C50532-1FC3-4657-BF04-F1C2B35C04A0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Détecter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les lignes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6" name="TextBox 96">
              <a:extLst>
                <a:ext uri="{FF2B5EF4-FFF2-40B4-BE49-F238E27FC236}">
                  <a16:creationId xmlns:a16="http://schemas.microsoft.com/office/drawing/2014/main" xmlns="" id="{5FFAED58-411B-4896-8283-B2EE71AEACB2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Détecter des lignes grâce à un algorithme de géométrie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7" name="Group 97">
            <a:extLst>
              <a:ext uri="{FF2B5EF4-FFF2-40B4-BE49-F238E27FC236}">
                <a16:creationId xmlns:a16="http://schemas.microsoft.com/office/drawing/2014/main" xmlns="" id="{329A6963-832B-4A19-98AD-04FD05BA65FA}"/>
              </a:ext>
            </a:extLst>
          </p:cNvPr>
          <p:cNvGrpSpPr/>
          <p:nvPr/>
        </p:nvGrpSpPr>
        <p:grpSpPr>
          <a:xfrm>
            <a:off x="648998" y="3636535"/>
            <a:ext cx="2107662" cy="524800"/>
            <a:chOff x="7026501" y="4509120"/>
            <a:chExt cx="1499710" cy="524800"/>
          </a:xfrm>
          <a:solidFill>
            <a:schemeClr val="bg1"/>
          </a:solidFill>
        </p:grpSpPr>
        <p:sp>
          <p:nvSpPr>
            <p:cNvPr id="288" name="TextBox 98">
              <a:extLst>
                <a:ext uri="{FF2B5EF4-FFF2-40B4-BE49-F238E27FC236}">
                  <a16:creationId xmlns:a16="http://schemas.microsoft.com/office/drawing/2014/main" xmlns="" id="{5B01D2A4-E5A4-4F1F-B46C-BE426F6D746A}"/>
                </a:ext>
              </a:extLst>
            </p:cNvPr>
            <p:cNvSpPr txBox="1"/>
            <p:nvPr/>
          </p:nvSpPr>
          <p:spPr>
            <a:xfrm>
              <a:off x="7026501" y="4509120"/>
              <a:ext cx="149971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Camera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9" name="TextBox 99">
              <a:extLst>
                <a:ext uri="{FF2B5EF4-FFF2-40B4-BE49-F238E27FC236}">
                  <a16:creationId xmlns:a16="http://schemas.microsoft.com/office/drawing/2014/main" xmlns="" id="{3B0025E4-55D6-47D8-B3E0-D5E9D6AEBBA3}"/>
                </a:ext>
              </a:extLst>
            </p:cNvPr>
            <p:cNvSpPr txBox="1"/>
            <p:nvPr/>
          </p:nvSpPr>
          <p:spPr>
            <a:xfrm>
              <a:off x="7026501" y="4756921"/>
              <a:ext cx="1499710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L'acquisition des données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90" name="Group 100">
            <a:extLst>
              <a:ext uri="{FF2B5EF4-FFF2-40B4-BE49-F238E27FC236}">
                <a16:creationId xmlns:a16="http://schemas.microsoft.com/office/drawing/2014/main" xmlns="" id="{71BAF2CA-557D-4748-BD30-EAD767507688}"/>
              </a:ext>
            </a:extLst>
          </p:cNvPr>
          <p:cNvGrpSpPr/>
          <p:nvPr/>
        </p:nvGrpSpPr>
        <p:grpSpPr>
          <a:xfrm>
            <a:off x="3248737" y="6035056"/>
            <a:ext cx="3200400" cy="792644"/>
            <a:chOff x="6688042" y="4370366"/>
            <a:chExt cx="2277249" cy="792644"/>
          </a:xfrm>
          <a:noFill/>
        </p:grpSpPr>
        <p:sp>
          <p:nvSpPr>
            <p:cNvPr id="291" name="TextBox 101">
              <a:extLst>
                <a:ext uri="{FF2B5EF4-FFF2-40B4-BE49-F238E27FC236}">
                  <a16:creationId xmlns:a16="http://schemas.microsoft.com/office/drawing/2014/main" xmlns="" id="{DE9878F3-0548-4C7C-9097-78077F2C25EA}"/>
                </a:ext>
              </a:extLst>
            </p:cNvPr>
            <p:cNvSpPr txBox="1"/>
            <p:nvPr/>
          </p:nvSpPr>
          <p:spPr>
            <a:xfrm>
              <a:off x="6688042" y="4370366"/>
              <a:ext cx="2277249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Condition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2" name="TextBox 102">
              <a:extLst>
                <a:ext uri="{FF2B5EF4-FFF2-40B4-BE49-F238E27FC236}">
                  <a16:creationId xmlns:a16="http://schemas.microsoft.com/office/drawing/2014/main" xmlns="" id="{C335C151-C34E-479D-9C94-B14FBA80E059}"/>
                </a:ext>
              </a:extLst>
            </p:cNvPr>
            <p:cNvSpPr txBox="1"/>
            <p:nvPr/>
          </p:nvSpPr>
          <p:spPr>
            <a:xfrm>
              <a:off x="7076812" y="4701345"/>
              <a:ext cx="1499710" cy="4616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 le véhicule est dans 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 bonne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voie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3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730" y="2839317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Conversion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4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115" y="2829311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Bird-eye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5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3217" y="2828228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Sobel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6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9887" y="5357429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Détection</a:t>
            </a:r>
            <a:endParaRPr lang="ko-KR" altLang="en-US" sz="14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297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606" y="5373406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Comparer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8" name="직사각형 113">
            <a:extLst>
              <a:ext uri="{FF2B5EF4-FFF2-40B4-BE49-F238E27FC236}">
                <a16:creationId xmlns:a16="http://schemas.microsoft.com/office/drawing/2014/main" xmlns="" id="{7896B388-0472-4C18-832D-0BB6C45B6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1093" y="5398531"/>
            <a:ext cx="132588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cs typeface="Arial" charset="0"/>
              </a:rPr>
              <a:t>Agir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648999" y="4849689"/>
            <a:ext cx="11399972" cy="4571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648998" y="4860958"/>
            <a:ext cx="45719" cy="66120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12048970" y="2971676"/>
            <a:ext cx="45719" cy="192373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2379666" y="2983043"/>
            <a:ext cx="1730063" cy="671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5452291" y="2968813"/>
            <a:ext cx="1730063" cy="671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8490135" y="2976608"/>
            <a:ext cx="1730063" cy="671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2374001" y="5488597"/>
            <a:ext cx="1730063" cy="671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xmlns="" id="{F3044656-4F85-4732-A4E5-5A1C2409C911}"/>
              </a:ext>
            </a:extLst>
          </p:cNvPr>
          <p:cNvSpPr/>
          <p:nvPr/>
        </p:nvSpPr>
        <p:spPr>
          <a:xfrm>
            <a:off x="5429262" y="5479913"/>
            <a:ext cx="1761689" cy="758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" name="Picture 58" descr="C:\Users\PC\AppData\Local\Microsoft\Windows\INetCache\Content.MSO\8B8CE65.tmp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084" y="2211653"/>
            <a:ext cx="5736186" cy="425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27" y="2135100"/>
            <a:ext cx="7481991" cy="4251132"/>
          </a:xfrm>
          <a:prstGeom prst="rect">
            <a:avLst/>
          </a:prstGeom>
        </p:spPr>
      </p:pic>
      <p:pic>
        <p:nvPicPr>
          <p:cNvPr id="309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55" y="1609488"/>
            <a:ext cx="3375478" cy="5133866"/>
          </a:xfrm>
          <a:prstGeom prst="rect">
            <a:avLst/>
          </a:prstGeom>
        </p:spPr>
      </p:pic>
      <p:sp>
        <p:nvSpPr>
          <p:cNvPr id="310" name="TextBox 117"/>
          <p:cNvSpPr txBox="1"/>
          <p:nvPr/>
        </p:nvSpPr>
        <p:spPr>
          <a:xfrm>
            <a:off x="10067159" y="2236655"/>
            <a:ext cx="139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HW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3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22" y="2391623"/>
            <a:ext cx="4380349" cy="377368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957086" y="1375463"/>
            <a:ext cx="1538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Modèle</a:t>
            </a:r>
            <a:endParaRPr lang="fr-FR" sz="2400" b="1" dirty="0"/>
          </a:p>
        </p:txBody>
      </p:sp>
      <p:pic>
        <p:nvPicPr>
          <p:cNvPr id="31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4" y="3121937"/>
            <a:ext cx="11972925" cy="1504950"/>
          </a:xfrm>
          <a:prstGeom prst="rect">
            <a:avLst/>
          </a:prstGeom>
        </p:spPr>
      </p:pic>
      <p:graphicFrame>
        <p:nvGraphicFramePr>
          <p:cNvPr id="73" name="Diagramme 72"/>
          <p:cNvGraphicFramePr/>
          <p:nvPr>
            <p:extLst>
              <p:ext uri="{D42A27DB-BD31-4B8C-83A1-F6EECF244321}">
                <p14:modId xmlns:p14="http://schemas.microsoft.com/office/powerpoint/2010/main" val="4271324588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375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3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5" dur="1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decel="100000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decel="100000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decel="100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decel="1000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8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" decel="1000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" decel="100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" decel="100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" decel="100000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" decel="100000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9"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" decel="100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1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" decel="100000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" decel="1000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" decel="100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" decel="10000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" decel="100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5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" decel="100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0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1" dur="1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" decel="100000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7" dur="1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" decel="100000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2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" decel="100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" decel="100000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5"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" decel="100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1" dur="1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" decel="1000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7" dur="1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" decel="100000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" decel="100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9"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" decel="100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" decel="100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100" decel="100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7" dur="1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8" dur="100" decel="100000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3"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4" dur="100" decel="100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9" dur="1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100" decel="100000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4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1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100" decel="100000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0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1"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2" dur="100" decel="100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7"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" decel="100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100" decel="100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9" dur="1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100" decel="100000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4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5"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6" dur="100" decel="100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0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1"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2" dur="100" decel="100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7"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8" dur="100" decel="100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2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3" dur="1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4" dur="100" decel="1000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9" dur="1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" decel="1000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100" decel="100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1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2" dur="100" decel="100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3" fill="hold">
                            <p:stCondLst>
                              <p:cond delay="1000"/>
                            </p:stCondLst>
                            <p:childTnLst>
                              <p:par>
                                <p:cTn id="4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7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900" decel="100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4" grpId="1"/>
      <p:bldP spid="256" grpId="0"/>
      <p:bldP spid="257" grpId="0"/>
      <p:bldP spid="258" grpId="0"/>
      <p:bldP spid="259" grpId="0" animBg="1"/>
      <p:bldP spid="259" grpId="1" animBg="1"/>
      <p:bldP spid="260" grpId="0" animBg="1"/>
      <p:bldP spid="260" grpId="1" animBg="1"/>
      <p:bldP spid="261" grpId="0"/>
      <p:bldP spid="261" grpId="1"/>
      <p:bldP spid="262" grpId="0" animBg="1"/>
      <p:bldP spid="262" grpId="1" animBg="1"/>
      <p:bldP spid="263" grpId="0" animBg="1"/>
      <p:bldP spid="263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/>
      <p:bldP spid="271" grpId="1"/>
      <p:bldP spid="293" grpId="0"/>
      <p:bldP spid="293" grpId="1"/>
      <p:bldP spid="294" grpId="0"/>
      <p:bldP spid="294" grpId="1"/>
      <p:bldP spid="295" grpId="0"/>
      <p:bldP spid="295" grpId="1"/>
      <p:bldP spid="296" grpId="0"/>
      <p:bldP spid="296" grpId="1"/>
      <p:bldP spid="297" grpId="0"/>
      <p:bldP spid="297" grpId="1"/>
      <p:bldP spid="298" grpId="0"/>
      <p:bldP spid="298" grpId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10" grpId="0"/>
      <p:bldP spid="310" grpId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21</a:t>
            </a:r>
          </a:p>
          <a:p>
            <a:pPr algn="ctr"/>
            <a:endParaRPr lang="fr-FR" b="1" dirty="0"/>
          </a:p>
        </p:txBody>
      </p:sp>
      <p:sp>
        <p:nvSpPr>
          <p:cNvPr id="36" name="Rectangle à coins arrondis 35"/>
          <p:cNvSpPr/>
          <p:nvPr/>
        </p:nvSpPr>
        <p:spPr>
          <a:xfrm>
            <a:off x="181683" y="2593297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/>
          <p:cNvGrpSpPr/>
          <p:nvPr/>
        </p:nvGrpSpPr>
        <p:grpSpPr>
          <a:xfrm>
            <a:off x="2466917" y="1024400"/>
            <a:ext cx="2059501" cy="338554"/>
            <a:chOff x="2382076" y="1024400"/>
            <a:chExt cx="2059501" cy="338554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382076" y="1057894"/>
              <a:ext cx="2059501" cy="305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545237" y="1024400"/>
              <a:ext cx="1809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Fonction BSD</a:t>
              </a:r>
              <a:endParaRPr lang="fr-FR" sz="1600" b="1" dirty="0"/>
            </a:p>
          </p:txBody>
        </p:sp>
      </p:grpSp>
      <p:pic>
        <p:nvPicPr>
          <p:cNvPr id="44" name="image65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737676" y="1896545"/>
            <a:ext cx="6176357" cy="4098174"/>
          </a:xfrm>
          <a:prstGeom prst="rect">
            <a:avLst/>
          </a:prstGeom>
          <a:ln/>
        </p:spPr>
      </p:pic>
      <p:pic>
        <p:nvPicPr>
          <p:cNvPr id="45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71" y="3183602"/>
            <a:ext cx="4722371" cy="3168515"/>
          </a:xfrm>
          <a:prstGeom prst="rect">
            <a:avLst/>
          </a:prstGeom>
        </p:spPr>
      </p:pic>
      <p:pic>
        <p:nvPicPr>
          <p:cNvPr id="48" name="image28.jp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861391" y="2309450"/>
            <a:ext cx="6513922" cy="3685269"/>
          </a:xfrm>
          <a:prstGeom prst="rect">
            <a:avLst/>
          </a:prstGeom>
          <a:ln/>
        </p:spPr>
      </p:pic>
      <p:sp>
        <p:nvSpPr>
          <p:cNvPr id="19" name="Rectangle à coins arrondis 18"/>
          <p:cNvSpPr/>
          <p:nvPr/>
        </p:nvSpPr>
        <p:spPr>
          <a:xfrm>
            <a:off x="178157" y="96124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178156" y="102778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Cycle de vie du projet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3" name="Rectangle à coins arrondis 22"/>
          <p:cNvSpPr/>
          <p:nvPr/>
        </p:nvSpPr>
        <p:spPr>
          <a:xfrm>
            <a:off x="191114" y="2045133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178156" y="2115392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Génération du code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181683" y="2651404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Implémentation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181683" y="1498875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ZoneTexte 26"/>
          <p:cNvSpPr txBox="1"/>
          <p:nvPr/>
        </p:nvSpPr>
        <p:spPr>
          <a:xfrm>
            <a:off x="181683" y="1565143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Modélisation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877" y="2571076"/>
            <a:ext cx="8362950" cy="1924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111" y="3817107"/>
            <a:ext cx="9267825" cy="1352550"/>
          </a:xfrm>
          <a:prstGeom prst="rect">
            <a:avLst/>
          </a:prstGeom>
        </p:spPr>
      </p:pic>
      <p:graphicFrame>
        <p:nvGraphicFramePr>
          <p:cNvPr id="21" name="Diagramme 20"/>
          <p:cNvGraphicFramePr/>
          <p:nvPr>
            <p:extLst>
              <p:ext uri="{D42A27DB-BD31-4B8C-83A1-F6EECF244321}">
                <p14:modId xmlns:p14="http://schemas.microsoft.com/office/powerpoint/2010/main" val="329223950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407211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22</a:t>
            </a:r>
          </a:p>
          <a:p>
            <a:pPr algn="ctr"/>
            <a:endParaRPr lang="fr-FR" b="1" dirty="0"/>
          </a:p>
        </p:txBody>
      </p:sp>
      <p:sp>
        <p:nvSpPr>
          <p:cNvPr id="36" name="Rectangle à coins arrondis 35"/>
          <p:cNvSpPr/>
          <p:nvPr/>
        </p:nvSpPr>
        <p:spPr>
          <a:xfrm>
            <a:off x="192066" y="2586968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195593" y="264507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Implémentation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41" name="Groupe 40"/>
          <p:cNvGrpSpPr/>
          <p:nvPr/>
        </p:nvGrpSpPr>
        <p:grpSpPr>
          <a:xfrm>
            <a:off x="2466917" y="1023054"/>
            <a:ext cx="2059501" cy="338554"/>
            <a:chOff x="2382076" y="1024400"/>
            <a:chExt cx="2059501" cy="338554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2382076" y="1057894"/>
              <a:ext cx="2059501" cy="305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ZoneTexte 42"/>
            <p:cNvSpPr txBox="1"/>
            <p:nvPr/>
          </p:nvSpPr>
          <p:spPr>
            <a:xfrm>
              <a:off x="2545237" y="1024400"/>
              <a:ext cx="1809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Fonction BSD</a:t>
              </a:r>
              <a:endParaRPr lang="fr-FR" sz="1600" b="1" dirty="0"/>
            </a:p>
          </p:txBody>
        </p:sp>
      </p:grpSp>
      <p:pic>
        <p:nvPicPr>
          <p:cNvPr id="17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" r="-1"/>
          <a:stretch/>
        </p:blipFill>
        <p:spPr>
          <a:xfrm>
            <a:off x="2466917" y="2112216"/>
            <a:ext cx="9254049" cy="3386164"/>
          </a:xfrm>
          <a:prstGeom prst="rect">
            <a:avLst/>
          </a:prstGeom>
        </p:spPr>
      </p:pic>
      <p:pic>
        <p:nvPicPr>
          <p:cNvPr id="18" name="image24.png"/>
          <p:cNvPicPr/>
          <p:nvPr/>
        </p:nvPicPr>
        <p:blipFill>
          <a:blip r:embed="rId6"/>
          <a:srcRect/>
          <a:stretch>
            <a:fillRect/>
          </a:stretch>
        </p:blipFill>
        <p:spPr>
          <a:xfrm rot="16200000">
            <a:off x="5237491" y="994836"/>
            <a:ext cx="3712902" cy="5655195"/>
          </a:xfrm>
          <a:prstGeom prst="rect">
            <a:avLst/>
          </a:prstGeom>
          <a:ln/>
        </p:spPr>
      </p:pic>
      <p:pic>
        <p:nvPicPr>
          <p:cNvPr id="19" name="image7.png"/>
          <p:cNvPicPr/>
          <p:nvPr/>
        </p:nvPicPr>
        <p:blipFill>
          <a:blip r:embed="rId7"/>
          <a:srcRect/>
          <a:stretch>
            <a:fillRect/>
          </a:stretch>
        </p:blipFill>
        <p:spPr>
          <a:xfrm rot="16200000">
            <a:off x="5237491" y="947107"/>
            <a:ext cx="3712902" cy="5716383"/>
          </a:xfrm>
          <a:prstGeom prst="rect">
            <a:avLst/>
          </a:prstGeom>
          <a:ln/>
        </p:spPr>
      </p:pic>
      <p:sp>
        <p:nvSpPr>
          <p:cNvPr id="2" name="ZoneTexte 1"/>
          <p:cNvSpPr txBox="1"/>
          <p:nvPr/>
        </p:nvSpPr>
        <p:spPr>
          <a:xfrm>
            <a:off x="5929460" y="1016688"/>
            <a:ext cx="198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FPGA in the loop</a:t>
            </a:r>
            <a:endParaRPr lang="fr-FR" sz="2000" b="1" dirty="0"/>
          </a:p>
        </p:txBody>
      </p:sp>
      <p:pic>
        <p:nvPicPr>
          <p:cNvPr id="26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667" y="1576204"/>
            <a:ext cx="7189439" cy="4381170"/>
          </a:xfrm>
          <a:prstGeom prst="rect">
            <a:avLst/>
          </a:prstGeom>
        </p:spPr>
      </p:pic>
      <p:sp>
        <p:nvSpPr>
          <p:cNvPr id="24" name="Rectangle à coins arrondis 23"/>
          <p:cNvSpPr/>
          <p:nvPr/>
        </p:nvSpPr>
        <p:spPr>
          <a:xfrm>
            <a:off x="192066" y="149040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192066" y="15566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Modélisation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3" name="Groupe 2"/>
          <p:cNvGrpSpPr/>
          <p:nvPr/>
        </p:nvGrpSpPr>
        <p:grpSpPr>
          <a:xfrm>
            <a:off x="192066" y="2045453"/>
            <a:ext cx="2063028" cy="471090"/>
            <a:chOff x="192066" y="2045453"/>
            <a:chExt cx="2063028" cy="471090"/>
          </a:xfrm>
        </p:grpSpPr>
        <p:sp>
          <p:nvSpPr>
            <p:cNvPr id="21" name="Rectangle à coins arrondis 20"/>
            <p:cNvSpPr/>
            <p:nvPr/>
          </p:nvSpPr>
          <p:spPr>
            <a:xfrm>
              <a:off x="195593" y="2045453"/>
              <a:ext cx="2059501" cy="47109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192066" y="2112216"/>
              <a:ext cx="20595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000000"/>
                  </a:solidFill>
                  <a:cs typeface="Arial" pitchFamily="34" charset="0"/>
                </a:rPr>
                <a:t>Génération du code</a:t>
              </a:r>
              <a:endParaRPr lang="en-IN" sz="1600" b="1" dirty="0">
                <a:solidFill>
                  <a:srgbClr val="000000"/>
                </a:solidFill>
                <a:latin typeface="Rockwell" pitchFamily="18" charset="0"/>
              </a:endParaRPr>
            </a:p>
          </p:txBody>
        </p:sp>
      </p:grpSp>
      <p:sp>
        <p:nvSpPr>
          <p:cNvPr id="31" name="Rectangle à coins arrondis 30"/>
          <p:cNvSpPr/>
          <p:nvPr/>
        </p:nvSpPr>
        <p:spPr>
          <a:xfrm>
            <a:off x="178157" y="96124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178156" y="102778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Cycle de vie du projet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33" name="Picture 2" descr="C:\Users\PC\AppData\Local\Microsoft\Windows\INetCache\Content.MSO\9657BCFF.tmp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078" y="1625684"/>
            <a:ext cx="9448045" cy="401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" descr="C:\Users\PC\AppData\Local\Microsoft\Windows\INetCache\Content.MSO\8B8CE65.tmp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9" y="2021979"/>
            <a:ext cx="5025340" cy="3886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4" descr="C:\Users\PC\AppData\Local\Microsoft\Windows\INetCache\Content.MSO\655DF2BB.tmp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11" y="2091596"/>
            <a:ext cx="4542986" cy="3800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WhatsApp Video 2022-06-25 at 16.05.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903208" y="896873"/>
            <a:ext cx="6344594" cy="5840630"/>
          </a:xfrm>
          <a:prstGeom prst="rect">
            <a:avLst/>
          </a:prstGeom>
        </p:spPr>
      </p:pic>
      <p:grpSp>
        <p:nvGrpSpPr>
          <p:cNvPr id="44" name="Groupe 43"/>
          <p:cNvGrpSpPr/>
          <p:nvPr/>
        </p:nvGrpSpPr>
        <p:grpSpPr>
          <a:xfrm>
            <a:off x="2466916" y="1005919"/>
            <a:ext cx="2059501" cy="338554"/>
            <a:chOff x="2382076" y="1024400"/>
            <a:chExt cx="2059501" cy="338554"/>
          </a:xfrm>
        </p:grpSpPr>
        <p:sp>
          <p:nvSpPr>
            <p:cNvPr id="45" name="Rectangle à coins arrondis 44"/>
            <p:cNvSpPr/>
            <p:nvPr/>
          </p:nvSpPr>
          <p:spPr>
            <a:xfrm>
              <a:off x="2382076" y="1057894"/>
              <a:ext cx="2059501" cy="30506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2545237" y="1024400"/>
              <a:ext cx="18099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dirty="0" smtClean="0"/>
                <a:t>Fonction LKA</a:t>
              </a:r>
              <a:endParaRPr lang="fr-FR" sz="1600" b="1" dirty="0"/>
            </a:p>
          </p:txBody>
        </p:sp>
      </p:grpSp>
      <p:graphicFrame>
        <p:nvGraphicFramePr>
          <p:cNvPr id="49" name="Diagramme 48"/>
          <p:cNvGraphicFramePr/>
          <p:nvPr>
            <p:extLst>
              <p:ext uri="{D42A27DB-BD31-4B8C-83A1-F6EECF244321}">
                <p14:modId xmlns:p14="http://schemas.microsoft.com/office/powerpoint/2010/main" val="1587395038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0" name="Pictur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1071" y="3102597"/>
            <a:ext cx="1163955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2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7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6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23</a:t>
            </a:r>
            <a:endParaRPr lang="fr-FR" b="1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92066" y="149040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2066" y="15566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Perspectives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8157" y="933855"/>
            <a:ext cx="2059501" cy="49848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78156" y="102778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Conclusion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9" name="Circle: Hollow 1">
            <a:extLst>
              <a:ext uri="{FF2B5EF4-FFF2-40B4-BE49-F238E27FC236}">
                <a16:creationId xmlns:a16="http://schemas.microsoft.com/office/drawing/2014/main" xmlns="" id="{727D03AF-7356-47F4-B76B-ED1B156CC300}"/>
              </a:ext>
            </a:extLst>
          </p:cNvPr>
          <p:cNvSpPr/>
          <p:nvPr/>
        </p:nvSpPr>
        <p:spPr>
          <a:xfrm>
            <a:off x="1146387" y="2365632"/>
            <a:ext cx="2098040" cy="2098040"/>
          </a:xfrm>
          <a:prstGeom prst="donut">
            <a:avLst>
              <a:gd name="adj" fmla="val 1276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26">
            <a:extLst>
              <a:ext uri="{FF2B5EF4-FFF2-40B4-BE49-F238E27FC236}">
                <a16:creationId xmlns:a16="http://schemas.microsoft.com/office/drawing/2014/main" xmlns="" id="{E7B4B091-D728-43B3-823D-AD48F9F839CE}"/>
              </a:ext>
            </a:extLst>
          </p:cNvPr>
          <p:cNvSpPr/>
          <p:nvPr/>
        </p:nvSpPr>
        <p:spPr>
          <a:xfrm>
            <a:off x="3757506" y="2365632"/>
            <a:ext cx="2098040" cy="2098040"/>
          </a:xfrm>
          <a:prstGeom prst="donut">
            <a:avLst>
              <a:gd name="adj" fmla="val 127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27">
            <a:extLst>
              <a:ext uri="{FF2B5EF4-FFF2-40B4-BE49-F238E27FC236}">
                <a16:creationId xmlns:a16="http://schemas.microsoft.com/office/drawing/2014/main" xmlns="" id="{0E38079A-3AB5-4F1A-BF03-9C5F3E0A311C}"/>
              </a:ext>
            </a:extLst>
          </p:cNvPr>
          <p:cNvSpPr/>
          <p:nvPr/>
        </p:nvSpPr>
        <p:spPr>
          <a:xfrm>
            <a:off x="6368627" y="2365632"/>
            <a:ext cx="2098040" cy="2098040"/>
          </a:xfrm>
          <a:prstGeom prst="donut">
            <a:avLst>
              <a:gd name="adj" fmla="val 127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28">
            <a:extLst>
              <a:ext uri="{FF2B5EF4-FFF2-40B4-BE49-F238E27FC236}">
                <a16:creationId xmlns:a16="http://schemas.microsoft.com/office/drawing/2014/main" xmlns="" id="{9ED59085-4F50-4878-8BD2-F6CB1BFA94AB}"/>
              </a:ext>
            </a:extLst>
          </p:cNvPr>
          <p:cNvSpPr/>
          <p:nvPr/>
        </p:nvSpPr>
        <p:spPr>
          <a:xfrm>
            <a:off x="8996451" y="2202509"/>
            <a:ext cx="2098040" cy="2098040"/>
          </a:xfrm>
          <a:prstGeom prst="donut">
            <a:avLst>
              <a:gd name="adj" fmla="val 1276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9488554-FEB7-40C0-88C0-CFD1C7C2D1D3}"/>
              </a:ext>
            </a:extLst>
          </p:cNvPr>
          <p:cNvSpPr/>
          <p:nvPr/>
        </p:nvSpPr>
        <p:spPr>
          <a:xfrm>
            <a:off x="8466" y="4197289"/>
            <a:ext cx="3399367" cy="2663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EFEE770-96AF-4075-BA75-E0E314EE6177}"/>
              </a:ext>
            </a:extLst>
          </p:cNvPr>
          <p:cNvSpPr/>
          <p:nvPr/>
        </p:nvSpPr>
        <p:spPr>
          <a:xfrm>
            <a:off x="8801102" y="4197289"/>
            <a:ext cx="3399367" cy="2663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5B1DE0C0-992D-44B5-8652-44254F44F1CB}"/>
              </a:ext>
            </a:extLst>
          </p:cNvPr>
          <p:cNvSpPr/>
          <p:nvPr/>
        </p:nvSpPr>
        <p:spPr>
          <a:xfrm>
            <a:off x="3407834" y="4197289"/>
            <a:ext cx="2696634" cy="2663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068280C6-086E-491A-8F8E-6F1CEE6668B0}"/>
              </a:ext>
            </a:extLst>
          </p:cNvPr>
          <p:cNvSpPr/>
          <p:nvPr/>
        </p:nvSpPr>
        <p:spPr>
          <a:xfrm>
            <a:off x="6104468" y="4197289"/>
            <a:ext cx="2696634" cy="266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54">
            <a:extLst>
              <a:ext uri="{FF2B5EF4-FFF2-40B4-BE49-F238E27FC236}">
                <a16:creationId xmlns:a16="http://schemas.microsoft.com/office/drawing/2014/main" xmlns="" id="{7D9DDECA-DA2A-403B-9F66-E78ACC1313D1}"/>
              </a:ext>
            </a:extLst>
          </p:cNvPr>
          <p:cNvSpPr txBox="1"/>
          <p:nvPr/>
        </p:nvSpPr>
        <p:spPr>
          <a:xfrm>
            <a:off x="1248323" y="4664706"/>
            <a:ext cx="1906120" cy="830997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Temps de réponse  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TextBox 58">
            <a:extLst>
              <a:ext uri="{FF2B5EF4-FFF2-40B4-BE49-F238E27FC236}">
                <a16:creationId xmlns:a16="http://schemas.microsoft.com/office/drawing/2014/main" xmlns="" id="{33627F62-8B44-4F78-A4AF-ED60B3EEF936}"/>
              </a:ext>
            </a:extLst>
          </p:cNvPr>
          <p:cNvSpPr txBox="1"/>
          <p:nvPr/>
        </p:nvSpPr>
        <p:spPr>
          <a:xfrm>
            <a:off x="3949426" y="4852353"/>
            <a:ext cx="197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Réutilisabilité 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60">
            <a:extLst>
              <a:ext uri="{FF2B5EF4-FFF2-40B4-BE49-F238E27FC236}">
                <a16:creationId xmlns:a16="http://schemas.microsoft.com/office/drawing/2014/main" xmlns="" id="{963F7CBF-D2DD-418E-9BFF-99642DF03CC5}"/>
              </a:ext>
            </a:extLst>
          </p:cNvPr>
          <p:cNvSpPr txBox="1"/>
          <p:nvPr/>
        </p:nvSpPr>
        <p:spPr>
          <a:xfrm>
            <a:off x="6549048" y="4702684"/>
            <a:ext cx="1906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Coût Diminué 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TextBox 62">
            <a:extLst>
              <a:ext uri="{FF2B5EF4-FFF2-40B4-BE49-F238E27FC236}">
                <a16:creationId xmlns:a16="http://schemas.microsoft.com/office/drawing/2014/main" xmlns="" id="{A770DAB9-BFC5-4255-9596-4AE891620309}"/>
              </a:ext>
            </a:extLst>
          </p:cNvPr>
          <p:cNvSpPr txBox="1"/>
          <p:nvPr/>
        </p:nvSpPr>
        <p:spPr>
          <a:xfrm>
            <a:off x="9092411" y="4849371"/>
            <a:ext cx="1906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GB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Flexibilité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7" name="Google Shape;1335;p49"/>
          <p:cNvGrpSpPr/>
          <p:nvPr/>
        </p:nvGrpSpPr>
        <p:grpSpPr>
          <a:xfrm>
            <a:off x="4442021" y="3046773"/>
            <a:ext cx="729010" cy="685473"/>
            <a:chOff x="10914672" y="5489861"/>
            <a:chExt cx="719842" cy="720102"/>
          </a:xfrm>
          <a:solidFill>
            <a:schemeClr val="tx1"/>
          </a:solidFill>
        </p:grpSpPr>
        <p:sp>
          <p:nvSpPr>
            <p:cNvPr id="58" name="Google Shape;133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133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133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133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134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134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134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134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134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134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134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134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grp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830024" y="2996731"/>
            <a:ext cx="732493" cy="790349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1" name="Google Shape;1250;p49"/>
          <p:cNvGrpSpPr/>
          <p:nvPr/>
        </p:nvGrpSpPr>
        <p:grpSpPr>
          <a:xfrm>
            <a:off x="7148186" y="2986483"/>
            <a:ext cx="538921" cy="802562"/>
            <a:chOff x="655600" y="3183978"/>
            <a:chExt cx="490627" cy="720234"/>
          </a:xfrm>
          <a:solidFill>
            <a:schemeClr val="tx1"/>
          </a:solidFill>
        </p:grpSpPr>
        <p:sp>
          <p:nvSpPr>
            <p:cNvPr id="72" name="Google Shape;125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5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125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125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125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ZoneTexte 1"/>
          <p:cNvSpPr txBox="1"/>
          <p:nvPr/>
        </p:nvSpPr>
        <p:spPr>
          <a:xfrm>
            <a:off x="4909203" y="1366339"/>
            <a:ext cx="3557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Valeurs ajoutées</a:t>
            </a:r>
            <a:endParaRPr lang="fr-FR" sz="2800" b="1" dirty="0"/>
          </a:p>
        </p:txBody>
      </p:sp>
      <p:graphicFrame>
        <p:nvGraphicFramePr>
          <p:cNvPr id="79" name="Diagramme 78"/>
          <p:cNvGraphicFramePr/>
          <p:nvPr>
            <p:extLst>
              <p:ext uri="{D42A27DB-BD31-4B8C-83A1-F6EECF244321}">
                <p14:modId xmlns:p14="http://schemas.microsoft.com/office/powerpoint/2010/main" val="2898840627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9795729" y="2962343"/>
            <a:ext cx="594125" cy="62435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70745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20" grpId="0"/>
      <p:bldP spid="22" grpId="0"/>
      <p:bldP spid="24" grpId="0"/>
      <p:bldP spid="70" grpId="0" animBg="1"/>
      <p:bldP spid="2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Diagramme 36"/>
          <p:cNvGraphicFramePr/>
          <p:nvPr>
            <p:extLst>
              <p:ext uri="{D42A27DB-BD31-4B8C-83A1-F6EECF244321}">
                <p14:modId xmlns:p14="http://schemas.microsoft.com/office/powerpoint/2010/main" val="858249464"/>
              </p:ext>
            </p:extLst>
          </p:nvPr>
        </p:nvGraphicFramePr>
        <p:xfrm>
          <a:off x="3891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24</a:t>
            </a:r>
            <a:endParaRPr lang="fr-FR" b="1" dirty="0"/>
          </a:p>
        </p:txBody>
      </p:sp>
      <p:sp>
        <p:nvSpPr>
          <p:cNvPr id="5" name="Rectangle à coins arrondis 4"/>
          <p:cNvSpPr/>
          <p:nvPr/>
        </p:nvSpPr>
        <p:spPr>
          <a:xfrm>
            <a:off x="192066" y="1490409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192066" y="15566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Perspectives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178157" y="933855"/>
            <a:ext cx="2059501" cy="4984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78156" y="102778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Conclusion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0" name="Connecteur droit 19"/>
          <p:cNvSpPr/>
          <p:nvPr/>
        </p:nvSpPr>
        <p:spPr>
          <a:xfrm>
            <a:off x="5105325" y="5065588"/>
            <a:ext cx="408025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Connecteur droit 20"/>
          <p:cNvSpPr/>
          <p:nvPr/>
        </p:nvSpPr>
        <p:spPr>
          <a:xfrm>
            <a:off x="5105325" y="3643188"/>
            <a:ext cx="3495039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Connecteur droit 21"/>
          <p:cNvSpPr/>
          <p:nvPr/>
        </p:nvSpPr>
        <p:spPr>
          <a:xfrm>
            <a:off x="5105325" y="2220788"/>
            <a:ext cx="4080256" cy="0"/>
          </a:xfrm>
          <a:prstGeom prst="line">
            <a:avLst/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Ellipse 22"/>
          <p:cNvSpPr/>
          <p:nvPr/>
        </p:nvSpPr>
        <p:spPr>
          <a:xfrm>
            <a:off x="3073325" y="1611188"/>
            <a:ext cx="4064000" cy="40640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orme libre 23"/>
          <p:cNvSpPr/>
          <p:nvPr/>
        </p:nvSpPr>
        <p:spPr>
          <a:xfrm>
            <a:off x="3804845" y="3769172"/>
            <a:ext cx="2600960" cy="1341120"/>
          </a:xfrm>
          <a:custGeom>
            <a:avLst/>
            <a:gdLst>
              <a:gd name="connsiteX0" fmla="*/ 0 w 2600960"/>
              <a:gd name="connsiteY0" fmla="*/ 0 h 1341120"/>
              <a:gd name="connsiteX1" fmla="*/ 2600960 w 2600960"/>
              <a:gd name="connsiteY1" fmla="*/ 0 h 1341120"/>
              <a:gd name="connsiteX2" fmla="*/ 2600960 w 2600960"/>
              <a:gd name="connsiteY2" fmla="*/ 1341120 h 1341120"/>
              <a:gd name="connsiteX3" fmla="*/ 0 w 2600960"/>
              <a:gd name="connsiteY3" fmla="*/ 1341120 h 1341120"/>
              <a:gd name="connsiteX4" fmla="*/ 0 w 2600960"/>
              <a:gd name="connsiteY4" fmla="*/ 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0960" h="1341120">
                <a:moveTo>
                  <a:pt x="0" y="0"/>
                </a:moveTo>
                <a:lnTo>
                  <a:pt x="2600960" y="0"/>
                </a:lnTo>
                <a:lnTo>
                  <a:pt x="2600960" y="1341120"/>
                </a:lnTo>
                <a:lnTo>
                  <a:pt x="0" y="134112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b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6500" kern="1200"/>
          </a:p>
        </p:txBody>
      </p:sp>
      <p:sp>
        <p:nvSpPr>
          <p:cNvPr id="25" name="Ellipse 24"/>
          <p:cNvSpPr/>
          <p:nvPr/>
        </p:nvSpPr>
        <p:spPr>
          <a:xfrm>
            <a:off x="8575981" y="1611188"/>
            <a:ext cx="1219200" cy="1219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2800" b="1" dirty="0" smtClean="0">
              <a:solidFill>
                <a:schemeClr val="tx1"/>
              </a:solidFill>
            </a:endParaRPr>
          </a:p>
        </p:txBody>
      </p:sp>
      <p:sp>
        <p:nvSpPr>
          <p:cNvPr id="26" name="Forme libre 25"/>
          <p:cNvSpPr/>
          <p:nvPr/>
        </p:nvSpPr>
        <p:spPr>
          <a:xfrm>
            <a:off x="9795181" y="1611188"/>
            <a:ext cx="140614" cy="1219200"/>
          </a:xfrm>
          <a:custGeom>
            <a:avLst/>
            <a:gdLst>
              <a:gd name="connsiteX0" fmla="*/ 0 w 140614"/>
              <a:gd name="connsiteY0" fmla="*/ 0 h 1219200"/>
              <a:gd name="connsiteX1" fmla="*/ 140614 w 140614"/>
              <a:gd name="connsiteY1" fmla="*/ 0 h 1219200"/>
              <a:gd name="connsiteX2" fmla="*/ 140614 w 140614"/>
              <a:gd name="connsiteY2" fmla="*/ 1219200 h 1219200"/>
              <a:gd name="connsiteX3" fmla="*/ 0 w 140614"/>
              <a:gd name="connsiteY3" fmla="*/ 1219200 h 1219200"/>
              <a:gd name="connsiteX4" fmla="*/ 0 w 140614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14" h="1219200">
                <a:moveTo>
                  <a:pt x="0" y="0"/>
                </a:moveTo>
                <a:lnTo>
                  <a:pt x="140614" y="0"/>
                </a:lnTo>
                <a:lnTo>
                  <a:pt x="140614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500" kern="1200"/>
          </a:p>
        </p:txBody>
      </p:sp>
      <p:sp>
        <p:nvSpPr>
          <p:cNvPr id="27" name="Ellipse 26"/>
          <p:cNvSpPr/>
          <p:nvPr/>
        </p:nvSpPr>
        <p:spPr>
          <a:xfrm>
            <a:off x="7990765" y="3033588"/>
            <a:ext cx="1219200" cy="1219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8" name="Forme libre 27"/>
          <p:cNvSpPr/>
          <p:nvPr/>
        </p:nvSpPr>
        <p:spPr>
          <a:xfrm>
            <a:off x="9209965" y="3033588"/>
            <a:ext cx="199136" cy="1219200"/>
          </a:xfrm>
          <a:custGeom>
            <a:avLst/>
            <a:gdLst>
              <a:gd name="connsiteX0" fmla="*/ 0 w 199136"/>
              <a:gd name="connsiteY0" fmla="*/ 0 h 1219200"/>
              <a:gd name="connsiteX1" fmla="*/ 199136 w 199136"/>
              <a:gd name="connsiteY1" fmla="*/ 0 h 1219200"/>
              <a:gd name="connsiteX2" fmla="*/ 199136 w 199136"/>
              <a:gd name="connsiteY2" fmla="*/ 1219200 h 1219200"/>
              <a:gd name="connsiteX3" fmla="*/ 0 w 199136"/>
              <a:gd name="connsiteY3" fmla="*/ 1219200 h 1219200"/>
              <a:gd name="connsiteX4" fmla="*/ 0 w 199136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136" h="1219200">
                <a:moveTo>
                  <a:pt x="0" y="0"/>
                </a:moveTo>
                <a:lnTo>
                  <a:pt x="199136" y="0"/>
                </a:lnTo>
                <a:lnTo>
                  <a:pt x="199136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500" kern="1200"/>
          </a:p>
        </p:txBody>
      </p:sp>
      <p:sp>
        <p:nvSpPr>
          <p:cNvPr id="29" name="Ellipse 28"/>
          <p:cNvSpPr/>
          <p:nvPr/>
        </p:nvSpPr>
        <p:spPr>
          <a:xfrm>
            <a:off x="8575981" y="4455988"/>
            <a:ext cx="1219200" cy="1219200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Forme libre 29"/>
          <p:cNvSpPr/>
          <p:nvPr/>
        </p:nvSpPr>
        <p:spPr>
          <a:xfrm>
            <a:off x="9795181" y="4455988"/>
            <a:ext cx="140614" cy="1219200"/>
          </a:xfrm>
          <a:custGeom>
            <a:avLst/>
            <a:gdLst>
              <a:gd name="connsiteX0" fmla="*/ 0 w 140614"/>
              <a:gd name="connsiteY0" fmla="*/ 0 h 1219200"/>
              <a:gd name="connsiteX1" fmla="*/ 140614 w 140614"/>
              <a:gd name="connsiteY1" fmla="*/ 0 h 1219200"/>
              <a:gd name="connsiteX2" fmla="*/ 140614 w 140614"/>
              <a:gd name="connsiteY2" fmla="*/ 1219200 h 1219200"/>
              <a:gd name="connsiteX3" fmla="*/ 0 w 140614"/>
              <a:gd name="connsiteY3" fmla="*/ 1219200 h 1219200"/>
              <a:gd name="connsiteX4" fmla="*/ 0 w 140614"/>
              <a:gd name="connsiteY4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614" h="1219200">
                <a:moveTo>
                  <a:pt x="0" y="0"/>
                </a:moveTo>
                <a:lnTo>
                  <a:pt x="140614" y="0"/>
                </a:lnTo>
                <a:lnTo>
                  <a:pt x="140614" y="1219200"/>
                </a:lnTo>
                <a:lnTo>
                  <a:pt x="0" y="12192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050" tIns="0" rIns="19050" bIns="0" numCol="1" spcCol="1270" anchor="ctr" anchorCtr="0">
            <a:noAutofit/>
          </a:bodyPr>
          <a:lstStyle/>
          <a:p>
            <a:pPr lvl="0" algn="l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fr-FR" sz="500" kern="1200"/>
          </a:p>
        </p:txBody>
      </p:sp>
      <p:sp>
        <p:nvSpPr>
          <p:cNvPr id="31" name="ZoneTexte 30"/>
          <p:cNvSpPr txBox="1"/>
          <p:nvPr/>
        </p:nvSpPr>
        <p:spPr>
          <a:xfrm>
            <a:off x="8600363" y="1959178"/>
            <a:ext cx="119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ACC</a:t>
            </a:r>
            <a:endParaRPr lang="fr-FR" sz="2800" b="1" dirty="0"/>
          </a:p>
        </p:txBody>
      </p:sp>
      <p:sp>
        <p:nvSpPr>
          <p:cNvPr id="35" name="ZoneTexte 34"/>
          <p:cNvSpPr txBox="1"/>
          <p:nvPr/>
        </p:nvSpPr>
        <p:spPr>
          <a:xfrm>
            <a:off x="7969180" y="3366358"/>
            <a:ext cx="11948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/>
              <a:t>AEB</a:t>
            </a:r>
            <a:endParaRPr lang="fr-FR" sz="2800" b="1" dirty="0"/>
          </a:p>
        </p:txBody>
      </p:sp>
      <p:sp>
        <p:nvSpPr>
          <p:cNvPr id="36" name="ZoneTexte 35"/>
          <p:cNvSpPr txBox="1"/>
          <p:nvPr/>
        </p:nvSpPr>
        <p:spPr>
          <a:xfrm>
            <a:off x="8600363" y="4694793"/>
            <a:ext cx="1194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City park</a:t>
            </a:r>
            <a:endParaRPr lang="fr-FR" sz="2400" b="1" dirty="0"/>
          </a:p>
        </p:txBody>
      </p:sp>
      <p:pic>
        <p:nvPicPr>
          <p:cNvPr id="1026" name="Picture 2" descr="Vanadium Systems /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" t="28635" r="-245" b="37314"/>
          <a:stretch/>
        </p:blipFill>
        <p:spPr bwMode="auto">
          <a:xfrm>
            <a:off x="3932947" y="2573732"/>
            <a:ext cx="2431915" cy="76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urse: Independent Safety Assessment and ISO 26262 Process Auditing |  SAFER – Vehicle and Traffic Safety Centre at Chalmer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080" y="3929260"/>
            <a:ext cx="2376782" cy="77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69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  <p:bldP spid="31" grpId="0"/>
      <p:bldP spid="35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4"/>
          <p:cNvSpPr/>
          <p:nvPr/>
        </p:nvSpPr>
        <p:spPr>
          <a:xfrm>
            <a:off x="7676681" y="3418079"/>
            <a:ext cx="2613772" cy="1604307"/>
          </a:xfrm>
          <a:custGeom>
            <a:avLst/>
            <a:gdLst/>
            <a:ahLst/>
            <a:cxnLst/>
            <a:rect l="l" t="t" r="r" b="b"/>
            <a:pathLst>
              <a:path w="1965680" h="1567022">
                <a:moveTo>
                  <a:pt x="116416" y="0"/>
                </a:moveTo>
                <a:lnTo>
                  <a:pt x="1849264" y="0"/>
                </a:lnTo>
                <a:cubicBezTo>
                  <a:pt x="1913559" y="0"/>
                  <a:pt x="1965680" y="52121"/>
                  <a:pt x="1965680" y="116416"/>
                </a:cubicBezTo>
                <a:lnTo>
                  <a:pt x="1965680" y="1181282"/>
                </a:lnTo>
                <a:cubicBezTo>
                  <a:pt x="1965680" y="1245577"/>
                  <a:pt x="1913559" y="1297698"/>
                  <a:pt x="1849264" y="1297698"/>
                </a:cubicBezTo>
                <a:lnTo>
                  <a:pt x="724585" y="1297698"/>
                </a:lnTo>
                <a:lnTo>
                  <a:pt x="599473" y="1567022"/>
                </a:lnTo>
                <a:lnTo>
                  <a:pt x="474362" y="1297698"/>
                </a:lnTo>
                <a:lnTo>
                  <a:pt x="116416" y="1297698"/>
                </a:lnTo>
                <a:cubicBezTo>
                  <a:pt x="52121" y="1297698"/>
                  <a:pt x="0" y="1245577"/>
                  <a:pt x="0" y="1181282"/>
                </a:cubicBezTo>
                <a:lnTo>
                  <a:pt x="0" y="116416"/>
                </a:lnTo>
                <a:cubicBezTo>
                  <a:pt x="0" y="52121"/>
                  <a:pt x="52121" y="0"/>
                  <a:pt x="116416" y="0"/>
                </a:cubicBezTo>
                <a:close/>
              </a:path>
            </a:pathLst>
          </a:custGeom>
          <a:solidFill>
            <a:schemeClr val="accent3">
              <a:alpha val="9294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4" name="Rounded Rectangle 4"/>
          <p:cNvSpPr/>
          <p:nvPr/>
        </p:nvSpPr>
        <p:spPr>
          <a:xfrm>
            <a:off x="4380953" y="1201001"/>
            <a:ext cx="4705251" cy="3072934"/>
          </a:xfrm>
          <a:custGeom>
            <a:avLst/>
            <a:gdLst/>
            <a:ahLst/>
            <a:cxnLst/>
            <a:rect l="l" t="t" r="r" b="b"/>
            <a:pathLst>
              <a:path w="1965680" h="1567022">
                <a:moveTo>
                  <a:pt x="116416" y="0"/>
                </a:moveTo>
                <a:lnTo>
                  <a:pt x="1849264" y="0"/>
                </a:lnTo>
                <a:cubicBezTo>
                  <a:pt x="1913559" y="0"/>
                  <a:pt x="1965680" y="52121"/>
                  <a:pt x="1965680" y="116416"/>
                </a:cubicBezTo>
                <a:lnTo>
                  <a:pt x="1965680" y="1181282"/>
                </a:lnTo>
                <a:cubicBezTo>
                  <a:pt x="1965680" y="1245577"/>
                  <a:pt x="1913559" y="1297698"/>
                  <a:pt x="1849264" y="1297698"/>
                </a:cubicBezTo>
                <a:lnTo>
                  <a:pt x="724585" y="1297698"/>
                </a:lnTo>
                <a:lnTo>
                  <a:pt x="599473" y="1567022"/>
                </a:lnTo>
                <a:lnTo>
                  <a:pt x="474362" y="1297698"/>
                </a:lnTo>
                <a:lnTo>
                  <a:pt x="116416" y="1297698"/>
                </a:lnTo>
                <a:cubicBezTo>
                  <a:pt x="52121" y="1297698"/>
                  <a:pt x="0" y="1245577"/>
                  <a:pt x="0" y="1181282"/>
                </a:cubicBezTo>
                <a:lnTo>
                  <a:pt x="0" y="116416"/>
                </a:lnTo>
                <a:cubicBezTo>
                  <a:pt x="0" y="52121"/>
                  <a:pt x="52121" y="0"/>
                  <a:pt x="116416" y="0"/>
                </a:cubicBezTo>
                <a:close/>
              </a:path>
            </a:pathLst>
          </a:custGeom>
          <a:solidFill>
            <a:schemeClr val="accent1">
              <a:alpha val="8313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5" name="Rounded Rectangle 4"/>
          <p:cNvSpPr/>
          <p:nvPr/>
        </p:nvSpPr>
        <p:spPr>
          <a:xfrm>
            <a:off x="1727126" y="2866027"/>
            <a:ext cx="3221083" cy="2456597"/>
          </a:xfrm>
          <a:custGeom>
            <a:avLst/>
            <a:gdLst/>
            <a:ahLst/>
            <a:cxnLst/>
            <a:rect l="l" t="t" r="r" b="b"/>
            <a:pathLst>
              <a:path w="1965680" h="1567022">
                <a:moveTo>
                  <a:pt x="116416" y="0"/>
                </a:moveTo>
                <a:lnTo>
                  <a:pt x="1849264" y="0"/>
                </a:lnTo>
                <a:cubicBezTo>
                  <a:pt x="1913559" y="0"/>
                  <a:pt x="1965680" y="52121"/>
                  <a:pt x="1965680" y="116416"/>
                </a:cubicBezTo>
                <a:lnTo>
                  <a:pt x="1965680" y="1181282"/>
                </a:lnTo>
                <a:cubicBezTo>
                  <a:pt x="1965680" y="1245577"/>
                  <a:pt x="1913559" y="1297698"/>
                  <a:pt x="1849264" y="1297698"/>
                </a:cubicBezTo>
                <a:lnTo>
                  <a:pt x="724585" y="1297698"/>
                </a:lnTo>
                <a:lnTo>
                  <a:pt x="599473" y="1567022"/>
                </a:lnTo>
                <a:lnTo>
                  <a:pt x="474362" y="1297698"/>
                </a:lnTo>
                <a:lnTo>
                  <a:pt x="116416" y="1297698"/>
                </a:lnTo>
                <a:cubicBezTo>
                  <a:pt x="52121" y="1297698"/>
                  <a:pt x="0" y="1245577"/>
                  <a:pt x="0" y="1181282"/>
                </a:cubicBezTo>
                <a:lnTo>
                  <a:pt x="0" y="116416"/>
                </a:lnTo>
                <a:cubicBezTo>
                  <a:pt x="0" y="52121"/>
                  <a:pt x="52121" y="0"/>
                  <a:pt x="116416" y="0"/>
                </a:cubicBezTo>
                <a:close/>
              </a:path>
            </a:pathLst>
          </a:custGeom>
          <a:solidFill>
            <a:schemeClr val="accent4">
              <a:alpha val="8235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96" name="TextBox 14"/>
          <p:cNvSpPr txBox="1"/>
          <p:nvPr/>
        </p:nvSpPr>
        <p:spPr>
          <a:xfrm>
            <a:off x="4653908" y="1493295"/>
            <a:ext cx="42171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ckwell" panose="02060603020205020403" pitchFamily="18" charset="0"/>
              </a:rPr>
              <a:t>Merci pour votre attention</a:t>
            </a:r>
            <a:endParaRPr lang="en-IN" sz="4400" b="1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15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26499" y="999316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26499" y="105531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226499" y="1550641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226499" y="160664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0" name="Larme 29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3</a:t>
            </a:r>
          </a:p>
        </p:txBody>
      </p:sp>
      <p:pic>
        <p:nvPicPr>
          <p:cNvPr id="44" name="Imag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435958" y="4131202"/>
            <a:ext cx="1205732" cy="396044"/>
          </a:xfrm>
          <a:prstGeom prst="rect">
            <a:avLst/>
          </a:prstGeom>
        </p:spPr>
      </p:pic>
      <p:pic>
        <p:nvPicPr>
          <p:cNvPr id="46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338" y="1814901"/>
            <a:ext cx="2238111" cy="1450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 descr="C:\Users\marwan\Desktop\image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12312" y="1860642"/>
            <a:ext cx="2292056" cy="14500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Imag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6970" y="4046208"/>
            <a:ext cx="2238111" cy="1428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9" name="Imag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9276" y="4003887"/>
            <a:ext cx="2292056" cy="14712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0" name="ZoneTexte 37"/>
          <p:cNvSpPr txBox="1"/>
          <p:nvPr/>
        </p:nvSpPr>
        <p:spPr>
          <a:xfrm>
            <a:off x="3089698" y="1197983"/>
            <a:ext cx="173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Création : </a:t>
            </a:r>
            <a:r>
              <a:rPr lang="fr-FR" dirty="0" smtClean="0">
                <a:latin typeface="Calibri" panose="020F0502020204030204" pitchFamily="34" charset="0"/>
              </a:rPr>
              <a:t>1982</a:t>
            </a:r>
          </a:p>
          <a:p>
            <a:pPr algn="ctr"/>
            <a:r>
              <a:rPr lang="fr-FR" dirty="0" smtClean="0">
                <a:latin typeface="Calibri" panose="020F0502020204030204" pitchFamily="34" charset="0"/>
              </a:rPr>
              <a:t>Au Maroc : 2014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1" name="ZoneTexte 38"/>
          <p:cNvSpPr txBox="1"/>
          <p:nvPr/>
        </p:nvSpPr>
        <p:spPr>
          <a:xfrm>
            <a:off x="9264697" y="1189933"/>
            <a:ext cx="2355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Effectif </a:t>
            </a:r>
            <a:r>
              <a:rPr lang="fr-FR" dirty="0" smtClean="0">
                <a:latin typeface="Calibri" panose="020F0502020204030204" pitchFamily="34" charset="0"/>
              </a:rPr>
              <a:t>:2400 </a:t>
            </a:r>
            <a:r>
              <a:rPr lang="fr-FR" dirty="0">
                <a:latin typeface="Calibri" panose="020F0502020204030204" pitchFamily="34" charset="0"/>
              </a:rPr>
              <a:t>collaborateurs</a:t>
            </a:r>
          </a:p>
        </p:txBody>
      </p:sp>
      <p:sp>
        <p:nvSpPr>
          <p:cNvPr id="52" name="ZoneTexte 46"/>
          <p:cNvSpPr txBox="1"/>
          <p:nvPr/>
        </p:nvSpPr>
        <p:spPr>
          <a:xfrm>
            <a:off x="2661918" y="3418337"/>
            <a:ext cx="26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Calibri" panose="020F0502020204030204" pitchFamily="34" charset="0"/>
              </a:rPr>
              <a:t>Clients </a:t>
            </a:r>
            <a:r>
              <a:rPr lang="fr-FR" dirty="0" smtClean="0">
                <a:latin typeface="Calibri" panose="020F0502020204030204" pitchFamily="34" charset="0"/>
              </a:rPr>
              <a:t>: Stellantis </a:t>
            </a:r>
            <a:r>
              <a:rPr lang="fr-FR" dirty="0">
                <a:latin typeface="Calibri" panose="020F0502020204030204" pitchFamily="34" charset="0"/>
              </a:rPr>
              <a:t>,Thales, </a:t>
            </a:r>
            <a:r>
              <a:rPr lang="fr-FR" dirty="0" smtClean="0">
                <a:latin typeface="Calibri" panose="020F0502020204030204" pitchFamily="34" charset="0"/>
              </a:rPr>
              <a:t>Airbus</a:t>
            </a:r>
            <a:endParaRPr lang="fr-FR" dirty="0">
              <a:latin typeface="Calibri" panose="020F0502020204030204" pitchFamily="34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9264697" y="3556837"/>
            <a:ext cx="2326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2,9 Mrd€ en 2018</a:t>
            </a:r>
          </a:p>
        </p:txBody>
      </p:sp>
      <p:pic>
        <p:nvPicPr>
          <p:cNvPr id="54" name="Image 53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450" y="3025606"/>
            <a:ext cx="3175457" cy="1077888"/>
          </a:xfrm>
          <a:prstGeom prst="rect">
            <a:avLst/>
          </a:prstGeom>
          <a:noFill/>
        </p:spPr>
      </p:pic>
      <p:pic>
        <p:nvPicPr>
          <p:cNvPr id="55" name="Imag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60" y="2629562"/>
            <a:ext cx="1205732" cy="396044"/>
          </a:xfrm>
          <a:prstGeom prst="rect">
            <a:avLst/>
          </a:prstGeom>
        </p:spPr>
      </p:pic>
      <p:pic>
        <p:nvPicPr>
          <p:cNvPr id="56" name="Imag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7905960" y="4104154"/>
            <a:ext cx="1123355" cy="396044"/>
          </a:xfrm>
          <a:prstGeom prst="rect">
            <a:avLst/>
          </a:prstGeom>
        </p:spPr>
      </p:pic>
      <p:pic>
        <p:nvPicPr>
          <p:cNvPr id="57" name="Imag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5957" y="2629562"/>
            <a:ext cx="1123355" cy="396044"/>
          </a:xfrm>
          <a:prstGeom prst="rect">
            <a:avLst/>
          </a:prstGeom>
        </p:spPr>
      </p:pic>
      <p:sp>
        <p:nvSpPr>
          <p:cNvPr id="45" name="Rectangle à coins arrondis 44"/>
          <p:cNvSpPr/>
          <p:nvPr/>
        </p:nvSpPr>
        <p:spPr>
          <a:xfrm>
            <a:off x="226499" y="210196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296409" y="2060512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59" name="Rectangle à coins arrondis 58"/>
          <p:cNvSpPr/>
          <p:nvPr/>
        </p:nvSpPr>
        <p:spPr>
          <a:xfrm>
            <a:off x="199565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ZoneTexte 59"/>
          <p:cNvSpPr txBox="1"/>
          <p:nvPr/>
        </p:nvSpPr>
        <p:spPr>
          <a:xfrm>
            <a:off x="226497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3" name="Rectangle à coins arrondis 32"/>
          <p:cNvSpPr/>
          <p:nvPr/>
        </p:nvSpPr>
        <p:spPr>
          <a:xfrm>
            <a:off x="198362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ZoneTexte 33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7" name="Rectangle à coins arrondis 36"/>
          <p:cNvSpPr/>
          <p:nvPr/>
        </p:nvSpPr>
        <p:spPr>
          <a:xfrm>
            <a:off x="199565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ZoneTexte 37"/>
          <p:cNvSpPr txBox="1"/>
          <p:nvPr/>
        </p:nvSpPr>
        <p:spPr>
          <a:xfrm>
            <a:off x="226497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0" name="Rectangle à coins arrondis 39"/>
          <p:cNvSpPr/>
          <p:nvPr/>
        </p:nvSpPr>
        <p:spPr>
          <a:xfrm>
            <a:off x="198362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43" name="Diagramme 42"/>
          <p:cNvGraphicFramePr/>
          <p:nvPr>
            <p:extLst>
              <p:ext uri="{D42A27DB-BD31-4B8C-83A1-F6EECF244321}">
                <p14:modId xmlns:p14="http://schemas.microsoft.com/office/powerpoint/2010/main" val="886391749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63" name="Rectangle à coins arrondis 62"/>
          <p:cNvSpPr/>
          <p:nvPr/>
        </p:nvSpPr>
        <p:spPr>
          <a:xfrm>
            <a:off x="198362" y="325345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28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7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/>
      <p:bldP spid="51" grpId="1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26499" y="99931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26499" y="105531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226499" y="1550641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226499" y="160664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0" name="Larme 29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4</a:t>
            </a:r>
          </a:p>
        </p:txBody>
      </p:sp>
      <p:sp>
        <p:nvSpPr>
          <p:cNvPr id="45" name="Rectangle à coins arrondis 44"/>
          <p:cNvSpPr/>
          <p:nvPr/>
        </p:nvSpPr>
        <p:spPr>
          <a:xfrm>
            <a:off x="225379" y="210196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262542" y="2060512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98362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74112" y="1700079"/>
            <a:ext cx="2050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Ingénierie Système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144167" y="1684397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Systèmes intelligents </a:t>
            </a:r>
          </a:p>
        </p:txBody>
      </p:sp>
      <p:sp>
        <p:nvSpPr>
          <p:cNvPr id="56" name="Rectangle à coins arrondis 68"/>
          <p:cNvSpPr/>
          <p:nvPr/>
        </p:nvSpPr>
        <p:spPr>
          <a:xfrm>
            <a:off x="2722020" y="2403615"/>
            <a:ext cx="1906074" cy="39411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endParaRPr lang="fr-FR" sz="1800" b="1" dirty="0">
              <a:solidFill>
                <a:schemeClr val="bg2">
                  <a:lumMod val="10000"/>
                </a:schemeClr>
              </a:solidFill>
              <a:effectLst/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57" name="Connecteur en angle 69"/>
          <p:cNvCxnSpPr/>
          <p:nvPr/>
        </p:nvCxnSpPr>
        <p:spPr>
          <a:xfrm rot="10800000" flipV="1">
            <a:off x="5199393" y="1338502"/>
            <a:ext cx="3908047" cy="324854"/>
          </a:xfrm>
          <a:prstGeom prst="bentConnector3">
            <a:avLst>
              <a:gd name="adj1" fmla="val 9985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70"/>
          <p:cNvCxnSpPr/>
          <p:nvPr/>
        </p:nvCxnSpPr>
        <p:spPr>
          <a:xfrm>
            <a:off x="9107440" y="1336256"/>
            <a:ext cx="6398" cy="309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à coins arrondis 71"/>
          <p:cNvSpPr/>
          <p:nvPr/>
        </p:nvSpPr>
        <p:spPr>
          <a:xfrm>
            <a:off x="4891943" y="2400939"/>
            <a:ext cx="1906074" cy="39438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" name="Rectangle à coins arrondis 72"/>
          <p:cNvSpPr/>
          <p:nvPr/>
        </p:nvSpPr>
        <p:spPr>
          <a:xfrm>
            <a:off x="7375584" y="2400940"/>
            <a:ext cx="1906074" cy="39438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b="1" dirty="0">
              <a:solidFill>
                <a:schemeClr val="bg2">
                  <a:lumMod val="10000"/>
                </a:schemeClr>
              </a:solidFill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2" name="Rectangle à coins arrondis 73"/>
          <p:cNvSpPr/>
          <p:nvPr/>
        </p:nvSpPr>
        <p:spPr>
          <a:xfrm>
            <a:off x="9474842" y="2434606"/>
            <a:ext cx="1906074" cy="391020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800" b="1" dirty="0">
              <a:solidFill>
                <a:schemeClr val="tx1"/>
              </a:solidFill>
              <a:latin typeface="Times New Roman" panose="02020603050405020304" pitchFamily="18" charset="0"/>
              <a:ea typeface="SimSun-ExtB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3" name="Rectangle à coins arrondis 74"/>
          <p:cNvSpPr/>
          <p:nvPr/>
        </p:nvSpPr>
        <p:spPr>
          <a:xfrm>
            <a:off x="2781087" y="2800897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Ingénierie</a:t>
            </a:r>
          </a:p>
          <a:p>
            <a:pPr algn="ctr"/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exigences </a:t>
            </a:r>
          </a:p>
        </p:txBody>
      </p:sp>
      <p:sp>
        <p:nvSpPr>
          <p:cNvPr id="64" name="Rectangle à coins arrondis 75"/>
          <p:cNvSpPr/>
          <p:nvPr/>
        </p:nvSpPr>
        <p:spPr>
          <a:xfrm>
            <a:off x="2781087" y="3405148"/>
            <a:ext cx="1740877" cy="4821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Conc.fonc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Véhicule</a:t>
            </a:r>
          </a:p>
        </p:txBody>
      </p:sp>
      <p:sp>
        <p:nvSpPr>
          <p:cNvPr id="65" name="Rectangle à coins arrondis 76"/>
          <p:cNvSpPr/>
          <p:nvPr/>
        </p:nvSpPr>
        <p:spPr>
          <a:xfrm>
            <a:off x="2781087" y="4007988"/>
            <a:ext cx="1740877" cy="3817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 de mission</a:t>
            </a:r>
          </a:p>
        </p:txBody>
      </p:sp>
      <p:sp>
        <p:nvSpPr>
          <p:cNvPr id="66" name="Rectangle à coins arrondis 77"/>
          <p:cNvSpPr/>
          <p:nvPr/>
        </p:nvSpPr>
        <p:spPr>
          <a:xfrm>
            <a:off x="2829148" y="4507393"/>
            <a:ext cx="1740877" cy="48079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Conc.Fonct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Organe</a:t>
            </a:r>
          </a:p>
        </p:txBody>
      </p:sp>
      <p:sp>
        <p:nvSpPr>
          <p:cNvPr id="67" name="Rectangle à coins arrondis 78"/>
          <p:cNvSpPr/>
          <p:nvPr/>
        </p:nvSpPr>
        <p:spPr>
          <a:xfrm>
            <a:off x="2805304" y="5101954"/>
            <a:ext cx="1740877" cy="3817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Dév.Outils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BDD</a:t>
            </a:r>
          </a:p>
        </p:txBody>
      </p:sp>
      <p:sp>
        <p:nvSpPr>
          <p:cNvPr id="68" name="Rectangle à coins arrondis 79"/>
          <p:cNvSpPr/>
          <p:nvPr/>
        </p:nvSpPr>
        <p:spPr>
          <a:xfrm>
            <a:off x="2781087" y="5641177"/>
            <a:ext cx="1740877" cy="56693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Logistique et</a:t>
            </a:r>
            <a:b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endParaRPr lang="fr-FR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à coins arrondis 81"/>
          <p:cNvSpPr/>
          <p:nvPr/>
        </p:nvSpPr>
        <p:spPr>
          <a:xfrm>
            <a:off x="4974224" y="2837612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Qualité</a:t>
            </a:r>
            <a:b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Mécatronique</a:t>
            </a:r>
          </a:p>
        </p:txBody>
      </p:sp>
      <p:sp>
        <p:nvSpPr>
          <p:cNvPr id="70" name="Rectangle à coins arrondis 82"/>
          <p:cNvSpPr/>
          <p:nvPr/>
        </p:nvSpPr>
        <p:spPr>
          <a:xfrm>
            <a:off x="4981110" y="3486843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Qualité IGS</a:t>
            </a:r>
          </a:p>
        </p:txBody>
      </p:sp>
      <p:sp>
        <p:nvSpPr>
          <p:cNvPr id="71" name="Rectangle à coins arrondis 83"/>
          <p:cNvSpPr/>
          <p:nvPr/>
        </p:nvSpPr>
        <p:spPr>
          <a:xfrm>
            <a:off x="4974224" y="4136093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</a:t>
            </a:r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Qualité</a:t>
            </a:r>
          </a:p>
        </p:txBody>
      </p:sp>
      <p:sp>
        <p:nvSpPr>
          <p:cNvPr id="72" name="Rectangle à coins arrondis 84"/>
          <p:cNvSpPr/>
          <p:nvPr/>
        </p:nvSpPr>
        <p:spPr>
          <a:xfrm>
            <a:off x="4974224" y="4763293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SDF DCHM</a:t>
            </a:r>
          </a:p>
        </p:txBody>
      </p:sp>
      <p:sp>
        <p:nvSpPr>
          <p:cNvPr id="73" name="Rectangle à coins arrondis 85"/>
          <p:cNvSpPr/>
          <p:nvPr/>
        </p:nvSpPr>
        <p:spPr>
          <a:xfrm>
            <a:off x="4974224" y="5475357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solidFill>
                  <a:schemeClr val="bg1"/>
                </a:solidFill>
              </a:rPr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SDF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4" name="Rectangle à coins arrondis 86"/>
          <p:cNvSpPr/>
          <p:nvPr/>
        </p:nvSpPr>
        <p:spPr>
          <a:xfrm>
            <a:off x="9542525" y="3973410"/>
            <a:ext cx="1761775" cy="416299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COMREPA</a:t>
            </a:r>
          </a:p>
        </p:txBody>
      </p:sp>
      <p:sp>
        <p:nvSpPr>
          <p:cNvPr id="75" name="Rectangle à coins arrondis 87"/>
          <p:cNvSpPr/>
          <p:nvPr/>
        </p:nvSpPr>
        <p:spPr>
          <a:xfrm>
            <a:off x="9542525" y="4571655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Méthodes et ATN2</a:t>
            </a:r>
          </a:p>
        </p:txBody>
      </p:sp>
      <p:sp>
        <p:nvSpPr>
          <p:cNvPr id="76" name="Rectangle à coins arrondis 88"/>
          <p:cNvSpPr/>
          <p:nvPr/>
        </p:nvSpPr>
        <p:spPr>
          <a:xfrm>
            <a:off x="9542525" y="2782343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</a:t>
            </a:r>
            <a:r>
              <a:rPr lang="fr-F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Schéma APV</a:t>
            </a:r>
          </a:p>
        </p:txBody>
      </p:sp>
      <p:sp>
        <p:nvSpPr>
          <p:cNvPr id="77" name="Rectangle à coins arrondis 89"/>
          <p:cNvSpPr/>
          <p:nvPr/>
        </p:nvSpPr>
        <p:spPr>
          <a:xfrm>
            <a:off x="9542525" y="3405148"/>
            <a:ext cx="1761775" cy="38172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DOCTEC</a:t>
            </a:r>
          </a:p>
        </p:txBody>
      </p:sp>
      <p:sp>
        <p:nvSpPr>
          <p:cNvPr id="78" name="Rectangle à coins arrondis 90"/>
          <p:cNvSpPr/>
          <p:nvPr/>
        </p:nvSpPr>
        <p:spPr>
          <a:xfrm>
            <a:off x="7447733" y="3767868"/>
            <a:ext cx="1761775" cy="51723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fr-FR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CdD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Mécatronique</a:t>
            </a:r>
          </a:p>
        </p:txBody>
      </p:sp>
      <p:sp>
        <p:nvSpPr>
          <p:cNvPr id="79" name="Rectangle à coins arrondis 91"/>
          <p:cNvSpPr/>
          <p:nvPr/>
        </p:nvSpPr>
        <p:spPr>
          <a:xfrm>
            <a:off x="7447733" y="2918581"/>
            <a:ext cx="1761775" cy="48656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V&amp;V</a:t>
            </a:r>
          </a:p>
        </p:txBody>
      </p:sp>
      <p:sp>
        <p:nvSpPr>
          <p:cNvPr id="80" name="Rectangle à coins arrondis 92"/>
          <p:cNvSpPr/>
          <p:nvPr/>
        </p:nvSpPr>
        <p:spPr>
          <a:xfrm>
            <a:off x="9542525" y="5193023"/>
            <a:ext cx="1761775" cy="44815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/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DOCINFO</a:t>
            </a:r>
          </a:p>
        </p:txBody>
      </p:sp>
      <p:sp>
        <p:nvSpPr>
          <p:cNvPr id="81" name="Rectangle à coins arrondis 93"/>
          <p:cNvSpPr/>
          <p:nvPr/>
        </p:nvSpPr>
        <p:spPr>
          <a:xfrm>
            <a:off x="9538261" y="5703722"/>
            <a:ext cx="1761775" cy="408527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fr-FR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ATN1</a:t>
            </a:r>
          </a:p>
        </p:txBody>
      </p:sp>
      <p:sp>
        <p:nvSpPr>
          <p:cNvPr id="82" name="Accolade fermante 4"/>
          <p:cNvSpPr/>
          <p:nvPr/>
        </p:nvSpPr>
        <p:spPr>
          <a:xfrm rot="5400000" flipH="1">
            <a:off x="9263187" y="963561"/>
            <a:ext cx="207013" cy="2411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Accolade fermante 94"/>
          <p:cNvSpPr/>
          <p:nvPr/>
        </p:nvSpPr>
        <p:spPr>
          <a:xfrm rot="5400000" flipH="1">
            <a:off x="4777282" y="953596"/>
            <a:ext cx="207013" cy="24114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/>
          <p:cNvSpPr/>
          <p:nvPr/>
        </p:nvSpPr>
        <p:spPr>
          <a:xfrm>
            <a:off x="9672400" y="2372060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Après-vente</a:t>
            </a:r>
          </a:p>
        </p:txBody>
      </p:sp>
      <p:sp>
        <p:nvSpPr>
          <p:cNvPr id="85" name="TextBox 5"/>
          <p:cNvSpPr txBox="1"/>
          <p:nvPr/>
        </p:nvSpPr>
        <p:spPr>
          <a:xfrm>
            <a:off x="2948426" y="2358859"/>
            <a:ext cx="2025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Modélisation</a:t>
            </a:r>
          </a:p>
          <a:p>
            <a:endParaRPr lang="fr-FR" dirty="0"/>
          </a:p>
        </p:txBody>
      </p:sp>
      <p:sp>
        <p:nvSpPr>
          <p:cNvPr id="86" name="TextBox 6"/>
          <p:cNvSpPr txBox="1"/>
          <p:nvPr/>
        </p:nvSpPr>
        <p:spPr>
          <a:xfrm>
            <a:off x="4981110" y="2366178"/>
            <a:ext cx="2119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Qualité et SDF</a:t>
            </a:r>
          </a:p>
          <a:p>
            <a:endParaRPr lang="fr-FR" dirty="0"/>
          </a:p>
        </p:txBody>
      </p:sp>
      <p:sp>
        <p:nvSpPr>
          <p:cNvPr id="87" name="TextBox 7"/>
          <p:cNvSpPr txBox="1"/>
          <p:nvPr/>
        </p:nvSpPr>
        <p:spPr>
          <a:xfrm>
            <a:off x="7573142" y="2361671"/>
            <a:ext cx="2099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Times New Roman" panose="02020603050405020304" pitchFamily="18" charset="0"/>
                <a:ea typeface="SimSun-ExtB" panose="02010609060101010101" pitchFamily="49" charset="-122"/>
                <a:cs typeface="Times New Roman" panose="02020603050405020304" pitchFamily="18" charset="0"/>
              </a:rPr>
              <a:t>Mécatronique</a:t>
            </a:r>
          </a:p>
          <a:p>
            <a:endParaRPr lang="fr-FR" dirty="0"/>
          </a:p>
        </p:txBody>
      </p:sp>
      <p:cxnSp>
        <p:nvCxnSpPr>
          <p:cNvPr id="89" name="Connecteur droit avec flèche 70"/>
          <p:cNvCxnSpPr/>
          <p:nvPr/>
        </p:nvCxnSpPr>
        <p:spPr>
          <a:xfrm>
            <a:off x="9107440" y="1336654"/>
            <a:ext cx="6398" cy="309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005081" y="915712"/>
            <a:ext cx="219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fr-FR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Département MBSE</a:t>
            </a:r>
            <a:endParaRPr lang="fr-F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Diagramme 50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8" name="Rectangle à coins arrondis 87"/>
          <p:cNvSpPr/>
          <p:nvPr/>
        </p:nvSpPr>
        <p:spPr>
          <a:xfrm>
            <a:off x="198362" y="325345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ZoneTexte 90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896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5" dur="2000" fill="hold"/>
                                        <p:tgtEl>
                                          <p:spTgt spid="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4" grpId="0"/>
      <p:bldP spid="55" grpId="0"/>
      <p:bldP spid="56" grpId="0" animBg="1"/>
      <p:bldP spid="60" grpId="0" animBg="1"/>
      <p:bldP spid="61" grpId="0" animBg="1"/>
      <p:bldP spid="62" grpId="0" animBg="1"/>
      <p:bldP spid="63" grpId="0" animBg="1"/>
      <p:bldP spid="63" grpId="1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6" grpId="0"/>
      <p:bldP spid="87" grpId="0"/>
      <p:bldP spid="9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226499" y="999316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226499" y="1055315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8" name="Rectangle à coins arrondis 27"/>
          <p:cNvSpPr/>
          <p:nvPr/>
        </p:nvSpPr>
        <p:spPr>
          <a:xfrm>
            <a:off x="226499" y="1550641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226499" y="1606640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30" name="Larme 29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5</a:t>
            </a:r>
            <a:endParaRPr lang="fr-FR" b="1" dirty="0"/>
          </a:p>
        </p:txBody>
      </p:sp>
      <p:sp>
        <p:nvSpPr>
          <p:cNvPr id="45" name="Rectangle à coins arrondis 44"/>
          <p:cNvSpPr/>
          <p:nvPr/>
        </p:nvSpPr>
        <p:spPr>
          <a:xfrm>
            <a:off x="225379" y="2101966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ZoneTexte 57"/>
          <p:cNvSpPr txBox="1"/>
          <p:nvPr/>
        </p:nvSpPr>
        <p:spPr>
          <a:xfrm>
            <a:off x="262542" y="2060512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98362" y="2678740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198362" y="3243667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225294" y="3186824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4340715" y="1331955"/>
            <a:ext cx="4339087" cy="4739134"/>
            <a:chOff x="4340715" y="1331955"/>
            <a:chExt cx="4339087" cy="4739134"/>
          </a:xfrm>
        </p:grpSpPr>
        <p:grpSp>
          <p:nvGrpSpPr>
            <p:cNvPr id="4" name="Groupe 3"/>
            <p:cNvGrpSpPr/>
            <p:nvPr/>
          </p:nvGrpSpPr>
          <p:grpSpPr>
            <a:xfrm>
              <a:off x="4340715" y="1331955"/>
              <a:ext cx="4339087" cy="4366570"/>
              <a:chOff x="4340715" y="1331955"/>
              <a:chExt cx="4339087" cy="4366570"/>
            </a:xfrm>
          </p:grpSpPr>
          <p:sp>
            <p:nvSpPr>
              <p:cNvPr id="95" name="Oval 13">
                <a:extLst>
                  <a:ext uri="{FF2B5EF4-FFF2-40B4-BE49-F238E27FC236}">
                    <a16:creationId xmlns:a16="http://schemas.microsoft.com/office/drawing/2014/main" xmlns="" id="{28221A59-2D73-43C2-B796-A785C7AC9E3F}"/>
                  </a:ext>
                </a:extLst>
              </p:cNvPr>
              <p:cNvSpPr/>
              <p:nvPr/>
            </p:nvSpPr>
            <p:spPr>
              <a:xfrm>
                <a:off x="4400771" y="3361681"/>
                <a:ext cx="1784136" cy="1711487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96" name="Oval 14">
                <a:extLst>
                  <a:ext uri="{FF2B5EF4-FFF2-40B4-BE49-F238E27FC236}">
                    <a16:creationId xmlns:a16="http://schemas.microsoft.com/office/drawing/2014/main" xmlns="" id="{2B674130-96C8-4B7D-9F2A-40705F1FB13E}"/>
                  </a:ext>
                </a:extLst>
              </p:cNvPr>
              <p:cNvSpPr/>
              <p:nvPr/>
            </p:nvSpPr>
            <p:spPr>
              <a:xfrm>
                <a:off x="4340715" y="2004917"/>
                <a:ext cx="1784136" cy="17114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97" name="Oval 9">
                <a:extLst>
                  <a:ext uri="{FF2B5EF4-FFF2-40B4-BE49-F238E27FC236}">
                    <a16:creationId xmlns:a16="http://schemas.microsoft.com/office/drawing/2014/main" xmlns="" id="{BDBAC38A-CE70-4E09-8766-42D03D5E6F25}"/>
                  </a:ext>
                </a:extLst>
              </p:cNvPr>
              <p:cNvSpPr/>
              <p:nvPr/>
            </p:nvSpPr>
            <p:spPr>
              <a:xfrm>
                <a:off x="5605199" y="1331955"/>
                <a:ext cx="1784136" cy="17114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98" name="Oval 10">
                <a:extLst>
                  <a:ext uri="{FF2B5EF4-FFF2-40B4-BE49-F238E27FC236}">
                    <a16:creationId xmlns:a16="http://schemas.microsoft.com/office/drawing/2014/main" xmlns="" id="{6EA49F0E-5C39-4ADB-B27F-63D3BBC6D2E3}"/>
                  </a:ext>
                </a:extLst>
              </p:cNvPr>
              <p:cNvSpPr/>
              <p:nvPr/>
            </p:nvSpPr>
            <p:spPr>
              <a:xfrm>
                <a:off x="6826379" y="1938453"/>
                <a:ext cx="1784136" cy="1711487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99" name="Oval 11">
                <a:extLst>
                  <a:ext uri="{FF2B5EF4-FFF2-40B4-BE49-F238E27FC236}">
                    <a16:creationId xmlns:a16="http://schemas.microsoft.com/office/drawing/2014/main" xmlns="" id="{8471CA6C-2F35-421C-A915-6A423D63F925}"/>
                  </a:ext>
                </a:extLst>
              </p:cNvPr>
              <p:cNvSpPr/>
              <p:nvPr/>
            </p:nvSpPr>
            <p:spPr>
              <a:xfrm>
                <a:off x="6895666" y="3267761"/>
                <a:ext cx="1784136" cy="17114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00" name="Oval 12">
                <a:extLst>
                  <a:ext uri="{FF2B5EF4-FFF2-40B4-BE49-F238E27FC236}">
                    <a16:creationId xmlns:a16="http://schemas.microsoft.com/office/drawing/2014/main" xmlns="" id="{8358A88F-5BCA-4545-AD31-3D10379BBCD0}"/>
                  </a:ext>
                </a:extLst>
              </p:cNvPr>
              <p:cNvSpPr/>
              <p:nvPr/>
            </p:nvSpPr>
            <p:spPr>
              <a:xfrm>
                <a:off x="5666702" y="3987038"/>
                <a:ext cx="1784136" cy="1711487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  <p:sp>
            <p:nvSpPr>
              <p:cNvPr id="101" name="Oval 3">
                <a:extLst>
                  <a:ext uri="{FF2B5EF4-FFF2-40B4-BE49-F238E27FC236}">
                    <a16:creationId xmlns:a16="http://schemas.microsoft.com/office/drawing/2014/main" xmlns="" id="{D7A5B42E-73EA-4539-A39A-5C38A331B055}"/>
                  </a:ext>
                </a:extLst>
              </p:cNvPr>
              <p:cNvSpPr/>
              <p:nvPr/>
            </p:nvSpPr>
            <p:spPr>
              <a:xfrm>
                <a:off x="5605199" y="2677881"/>
                <a:ext cx="1784136" cy="171148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  <p:sp>
          <p:nvSpPr>
            <p:cNvPr id="52" name="TextBox 18">
              <a:extLst>
                <a:ext uri="{FF2B5EF4-FFF2-40B4-BE49-F238E27FC236}">
                  <a16:creationId xmlns:a16="http://schemas.microsoft.com/office/drawing/2014/main" xmlns="" id="{3590A0D0-481C-4274-B5E6-9DD92A2BE89A}"/>
                </a:ext>
              </a:extLst>
            </p:cNvPr>
            <p:cNvSpPr txBox="1"/>
            <p:nvPr/>
          </p:nvSpPr>
          <p:spPr>
            <a:xfrm>
              <a:off x="5936833" y="1843550"/>
              <a:ext cx="1077567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500" b="1" dirty="0">
                  <a:solidFill>
                    <a:schemeClr val="bg1"/>
                  </a:solidFill>
                  <a:latin typeface="Noto Sans" panose="020B0502040504020204"/>
                </a:rPr>
                <a:t>Quoi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3" name="TextBox 19">
              <a:extLst>
                <a:ext uri="{FF2B5EF4-FFF2-40B4-BE49-F238E27FC236}">
                  <a16:creationId xmlns:a16="http://schemas.microsoft.com/office/drawing/2014/main" xmlns="" id="{98720DD2-F3E2-4FFD-827B-24639CBEFBFF}"/>
                </a:ext>
              </a:extLst>
            </p:cNvPr>
            <p:cNvSpPr txBox="1"/>
            <p:nvPr/>
          </p:nvSpPr>
          <p:spPr>
            <a:xfrm>
              <a:off x="4592995" y="2617149"/>
              <a:ext cx="1092680" cy="461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500" b="1" dirty="0">
                  <a:solidFill>
                    <a:schemeClr val="bg1"/>
                  </a:solidFill>
                  <a:latin typeface="Noto Sans" panose="020B0502040504020204"/>
                </a:rPr>
                <a:t>Qui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8" name="TextBox 28">
              <a:extLst>
                <a:ext uri="{FF2B5EF4-FFF2-40B4-BE49-F238E27FC236}">
                  <a16:creationId xmlns:a16="http://schemas.microsoft.com/office/drawing/2014/main" xmlns="" id="{1E19FB1A-3283-43F4-92F8-F101DA68C1F6}"/>
                </a:ext>
              </a:extLst>
            </p:cNvPr>
            <p:cNvSpPr txBox="1"/>
            <p:nvPr/>
          </p:nvSpPr>
          <p:spPr>
            <a:xfrm>
              <a:off x="4624405" y="4035563"/>
              <a:ext cx="1092680" cy="461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500" b="1" dirty="0">
                  <a:solidFill>
                    <a:schemeClr val="bg1"/>
                  </a:solidFill>
                  <a:latin typeface="Noto Sans" panose="020B0502040504020204"/>
                </a:rPr>
                <a:t>Où</a:t>
              </a:r>
              <a:endParaRPr kumimoji="0" lang="en-GB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TextBox 29">
              <a:extLst>
                <a:ext uri="{FF2B5EF4-FFF2-40B4-BE49-F238E27FC236}">
                  <a16:creationId xmlns:a16="http://schemas.microsoft.com/office/drawing/2014/main" xmlns="" id="{45C2E4A2-89BE-4FE8-9BB9-C95D44C0166B}"/>
                </a:ext>
              </a:extLst>
            </p:cNvPr>
            <p:cNvSpPr txBox="1"/>
            <p:nvPr/>
          </p:nvSpPr>
          <p:spPr>
            <a:xfrm>
              <a:off x="5916300" y="4663537"/>
              <a:ext cx="128318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GB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/>
                  <a:ea typeface="Noto Sans" panose="020B0502040504020204" pitchFamily="34"/>
                  <a:cs typeface="Noto Sans" panose="020B0502040504020204" pitchFamily="34"/>
                </a:rPr>
                <a:t>Quand</a:t>
              </a:r>
            </a:p>
          </p:txBody>
        </p:sp>
        <p:sp>
          <p:nvSpPr>
            <p:cNvPr id="92" name="TextBox 30">
              <a:extLst>
                <a:ext uri="{FF2B5EF4-FFF2-40B4-BE49-F238E27FC236}">
                  <a16:creationId xmlns:a16="http://schemas.microsoft.com/office/drawing/2014/main" xmlns="" id="{0E9075EB-934E-4774-84D7-9C27CB77BAD0}"/>
                </a:ext>
              </a:extLst>
            </p:cNvPr>
            <p:cNvSpPr txBox="1"/>
            <p:nvPr/>
          </p:nvSpPr>
          <p:spPr>
            <a:xfrm>
              <a:off x="7244046" y="3920574"/>
              <a:ext cx="13491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solidFill>
                    <a:schemeClr val="bg1"/>
                  </a:solidFill>
                  <a:latin typeface="Noto Sans" panose="020B0502040504020204"/>
                </a:rPr>
                <a:t>Comment</a:t>
              </a:r>
              <a:endPara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TextBox 39">
              <a:extLst>
                <a:ext uri="{FF2B5EF4-FFF2-40B4-BE49-F238E27FC236}">
                  <a16:creationId xmlns:a16="http://schemas.microsoft.com/office/drawing/2014/main" xmlns="" id="{9534602F-B952-4AFE-BFC8-A3789A373F21}"/>
                </a:ext>
              </a:extLst>
            </p:cNvPr>
            <p:cNvSpPr txBox="1"/>
            <p:nvPr/>
          </p:nvSpPr>
          <p:spPr>
            <a:xfrm>
              <a:off x="7029352" y="2496159"/>
              <a:ext cx="151676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100" b="1" noProof="0" dirty="0">
                  <a:solidFill>
                    <a:schemeClr val="bg1"/>
                  </a:solidFill>
                  <a:latin typeface="Noto Sans" panose="020B0502040504020204"/>
                </a:rPr>
                <a:t>Pourquoi</a:t>
              </a:r>
              <a:endParaRPr kumimoji="0" lang="en-GB" sz="2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TextBox 40">
              <a:extLst>
                <a:ext uri="{FF2B5EF4-FFF2-40B4-BE49-F238E27FC236}">
                  <a16:creationId xmlns:a16="http://schemas.microsoft.com/office/drawing/2014/main" xmlns="" id="{6D4BC29E-ED76-4303-ADA0-07E5DA8C4537}"/>
                </a:ext>
              </a:extLst>
            </p:cNvPr>
            <p:cNvSpPr txBox="1"/>
            <p:nvPr/>
          </p:nvSpPr>
          <p:spPr>
            <a:xfrm>
              <a:off x="5837099" y="3340153"/>
              <a:ext cx="1406948" cy="386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1" dirty="0">
                  <a:latin typeface="Noto Sans" panose="020B0502040504020204"/>
                </a:rPr>
                <a:t>QQOQCP</a:t>
              </a:r>
              <a:endParaRPr kumimoji="0" lang="en-GB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2" name="Oval 21">
              <a:extLst>
                <a:ext uri="{FF2B5EF4-FFF2-40B4-BE49-F238E27FC236}">
                  <a16:creationId xmlns:a16="http://schemas.microsoft.com/office/drawing/2014/main" xmlns="" id="{A7FB28CF-E990-497F-B559-6D382B4E7094}"/>
                </a:ext>
              </a:extLst>
            </p:cNvPr>
            <p:cNvSpPr/>
            <p:nvPr/>
          </p:nvSpPr>
          <p:spPr>
            <a:xfrm>
              <a:off x="5249243" y="5900469"/>
              <a:ext cx="2930227" cy="170620"/>
            </a:xfrm>
            <a:prstGeom prst="ellipse">
              <a:avLst/>
            </a:prstGeom>
            <a:solidFill>
              <a:schemeClr val="tx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9" name="Groupe 8"/>
          <p:cNvGrpSpPr/>
          <p:nvPr/>
        </p:nvGrpSpPr>
        <p:grpSpPr>
          <a:xfrm>
            <a:off x="7128054" y="1224592"/>
            <a:ext cx="1843134" cy="358004"/>
            <a:chOff x="7128054" y="1224592"/>
            <a:chExt cx="1843134" cy="358004"/>
          </a:xfrm>
        </p:grpSpPr>
        <p:cxnSp>
          <p:nvCxnSpPr>
            <p:cNvPr id="5" name="Connecteur droit 4"/>
            <p:cNvCxnSpPr>
              <a:stCxn id="97" idx="7"/>
            </p:cNvCxnSpPr>
            <p:nvPr/>
          </p:nvCxnSpPr>
          <p:spPr>
            <a:xfrm flipV="1">
              <a:off x="7128054" y="1224592"/>
              <a:ext cx="321907" cy="358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/>
          </p:nvCxnSpPr>
          <p:spPr>
            <a:xfrm>
              <a:off x="7448333" y="1224593"/>
              <a:ext cx="1522855" cy="10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ZoneTexte 14"/>
          <p:cNvSpPr txBox="1"/>
          <p:nvPr/>
        </p:nvSpPr>
        <p:spPr>
          <a:xfrm>
            <a:off x="9012491" y="920220"/>
            <a:ext cx="2846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Etude des performances d’utilisation des cartes FPGA dans les </a:t>
            </a:r>
            <a:r>
              <a:rPr lang="fr-FR" dirty="0" smtClean="0"/>
              <a:t>ECUs</a:t>
            </a:r>
            <a:endParaRPr lang="fr-FR" dirty="0"/>
          </a:p>
        </p:txBody>
      </p:sp>
      <p:grpSp>
        <p:nvGrpSpPr>
          <p:cNvPr id="104" name="Groupe 103"/>
          <p:cNvGrpSpPr/>
          <p:nvPr/>
        </p:nvGrpSpPr>
        <p:grpSpPr>
          <a:xfrm flipH="1">
            <a:off x="4280089" y="1646913"/>
            <a:ext cx="1034037" cy="358004"/>
            <a:chOff x="7126426" y="1224592"/>
            <a:chExt cx="1844762" cy="358004"/>
          </a:xfrm>
        </p:grpSpPr>
        <p:cxnSp>
          <p:nvCxnSpPr>
            <p:cNvPr id="105" name="Connecteur droit 104"/>
            <p:cNvCxnSpPr/>
            <p:nvPr/>
          </p:nvCxnSpPr>
          <p:spPr>
            <a:xfrm flipV="1">
              <a:off x="7126426" y="1224592"/>
              <a:ext cx="321907" cy="358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7448333" y="1224593"/>
              <a:ext cx="1522855" cy="10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ZoneTexte 106"/>
          <p:cNvSpPr txBox="1"/>
          <p:nvPr/>
        </p:nvSpPr>
        <p:spPr>
          <a:xfrm>
            <a:off x="2373152" y="1298863"/>
            <a:ext cx="193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EL HIMRI Houssam</a:t>
            </a:r>
          </a:p>
          <a:p>
            <a:pPr algn="ctr"/>
            <a:r>
              <a:rPr lang="fr-FR" dirty="0" smtClean="0"/>
              <a:t>KHEDROUF Omar</a:t>
            </a:r>
            <a:endParaRPr lang="fr-FR" dirty="0"/>
          </a:p>
        </p:txBody>
      </p:sp>
      <p:grpSp>
        <p:nvGrpSpPr>
          <p:cNvPr id="108" name="Groupe 107"/>
          <p:cNvGrpSpPr/>
          <p:nvPr/>
        </p:nvGrpSpPr>
        <p:grpSpPr>
          <a:xfrm flipH="1" flipV="1">
            <a:off x="3105163" y="4979248"/>
            <a:ext cx="1788479" cy="597510"/>
            <a:chOff x="7126426" y="1224592"/>
            <a:chExt cx="1844762" cy="358004"/>
          </a:xfrm>
        </p:grpSpPr>
        <p:cxnSp>
          <p:nvCxnSpPr>
            <p:cNvPr id="109" name="Connecteur droit 108"/>
            <p:cNvCxnSpPr/>
            <p:nvPr/>
          </p:nvCxnSpPr>
          <p:spPr>
            <a:xfrm flipV="1">
              <a:off x="7126426" y="1224592"/>
              <a:ext cx="321907" cy="358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/>
            <p:cNvCxnSpPr/>
            <p:nvPr/>
          </p:nvCxnSpPr>
          <p:spPr>
            <a:xfrm>
              <a:off x="7448333" y="1224593"/>
              <a:ext cx="1522855" cy="10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ZoneTexte 110"/>
          <p:cNvSpPr txBox="1"/>
          <p:nvPr/>
        </p:nvSpPr>
        <p:spPr>
          <a:xfrm>
            <a:off x="418672" y="5325343"/>
            <a:ext cx="2656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Capgemini Engineering</a:t>
            </a:r>
            <a:endParaRPr lang="fr-FR" dirty="0"/>
          </a:p>
        </p:txBody>
      </p:sp>
      <p:grpSp>
        <p:nvGrpSpPr>
          <p:cNvPr id="112" name="Groupe 111"/>
          <p:cNvGrpSpPr/>
          <p:nvPr/>
        </p:nvGrpSpPr>
        <p:grpSpPr>
          <a:xfrm flipV="1">
            <a:off x="7387707" y="5187383"/>
            <a:ext cx="1867954" cy="597510"/>
            <a:chOff x="7126426" y="1224592"/>
            <a:chExt cx="1844762" cy="358004"/>
          </a:xfrm>
        </p:grpSpPr>
        <p:cxnSp>
          <p:nvCxnSpPr>
            <p:cNvPr id="113" name="Connecteur droit 112"/>
            <p:cNvCxnSpPr/>
            <p:nvPr/>
          </p:nvCxnSpPr>
          <p:spPr>
            <a:xfrm flipV="1">
              <a:off x="7126426" y="1224592"/>
              <a:ext cx="321907" cy="358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/>
          </p:nvCxnSpPr>
          <p:spPr>
            <a:xfrm>
              <a:off x="7448333" y="1224593"/>
              <a:ext cx="1522855" cy="10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ZoneTexte 114"/>
          <p:cNvSpPr txBox="1"/>
          <p:nvPr/>
        </p:nvSpPr>
        <p:spPr>
          <a:xfrm>
            <a:off x="9334458" y="5531137"/>
            <a:ext cx="285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Du 01 mars jusqu’à </a:t>
            </a:r>
            <a:r>
              <a:rPr lang="fr-FR" dirty="0" smtClean="0"/>
              <a:t>25 </a:t>
            </a:r>
            <a:r>
              <a:rPr lang="fr-FR" dirty="0"/>
              <a:t>juin</a:t>
            </a:r>
          </a:p>
        </p:txBody>
      </p:sp>
      <p:grpSp>
        <p:nvGrpSpPr>
          <p:cNvPr id="116" name="Groupe 115"/>
          <p:cNvGrpSpPr/>
          <p:nvPr/>
        </p:nvGrpSpPr>
        <p:grpSpPr>
          <a:xfrm flipV="1">
            <a:off x="8652191" y="4336508"/>
            <a:ext cx="682267" cy="338599"/>
            <a:chOff x="7126426" y="1224592"/>
            <a:chExt cx="1844762" cy="358004"/>
          </a:xfrm>
        </p:grpSpPr>
        <p:cxnSp>
          <p:nvCxnSpPr>
            <p:cNvPr id="117" name="Connecteur droit 116"/>
            <p:cNvCxnSpPr/>
            <p:nvPr/>
          </p:nvCxnSpPr>
          <p:spPr>
            <a:xfrm flipV="1">
              <a:off x="7126426" y="1224592"/>
              <a:ext cx="321907" cy="358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7448333" y="1224593"/>
              <a:ext cx="1522855" cy="102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ZoneTexte 118"/>
          <p:cNvSpPr txBox="1"/>
          <p:nvPr/>
        </p:nvSpPr>
        <p:spPr>
          <a:xfrm>
            <a:off x="9427529" y="3935948"/>
            <a:ext cx="2649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Utilisation de l’approche Model-Based Design pour le développement des fonctions </a:t>
            </a:r>
            <a:r>
              <a:rPr lang="fr-FR" dirty="0" smtClean="0"/>
              <a:t>ADAS par l’outil FPGA</a:t>
            </a:r>
            <a:endParaRPr lang="fr-FR" dirty="0"/>
          </a:p>
        </p:txBody>
      </p:sp>
      <p:cxnSp>
        <p:nvCxnSpPr>
          <p:cNvPr id="17" name="Connecteur droit 16"/>
          <p:cNvCxnSpPr>
            <a:stCxn id="98" idx="6"/>
          </p:cNvCxnSpPr>
          <p:nvPr/>
        </p:nvCxnSpPr>
        <p:spPr>
          <a:xfrm flipV="1">
            <a:off x="8610515" y="2794196"/>
            <a:ext cx="646774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/>
          <p:cNvSpPr txBox="1"/>
          <p:nvPr/>
        </p:nvSpPr>
        <p:spPr>
          <a:xfrm>
            <a:off x="9249224" y="2340824"/>
            <a:ext cx="26006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Amélioration des performances du traitement des ECUs</a:t>
            </a:r>
          </a:p>
        </p:txBody>
      </p:sp>
      <p:graphicFrame>
        <p:nvGraphicFramePr>
          <p:cNvPr id="55" name="Diagramme 54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1" name="Rectangle à coins arrondis 60"/>
          <p:cNvSpPr/>
          <p:nvPr/>
        </p:nvSpPr>
        <p:spPr>
          <a:xfrm>
            <a:off x="198362" y="325345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117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5" grpId="0"/>
      <p:bldP spid="107" grpId="0"/>
      <p:bldP spid="111" grpId="0"/>
      <p:bldP spid="115" grpId="0"/>
      <p:bldP spid="119" grpId="0"/>
      <p:bldP spid="1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23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6499" y="2067643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96409" y="2026189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6</a:t>
            </a:r>
          </a:p>
        </p:txBody>
      </p:sp>
      <p:sp>
        <p:nvSpPr>
          <p:cNvPr id="48" name="Rectangle à coins arrondis 47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226499" y="104853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198362" y="2621641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/>
          <p:cNvSpPr txBox="1"/>
          <p:nvPr/>
        </p:nvSpPr>
        <p:spPr>
          <a:xfrm>
            <a:off x="225294" y="268585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50" name="Image 4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042" y="2123079"/>
            <a:ext cx="4854028" cy="2222083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xmlns="" id="{4E379FFE-8A54-E9D2-8D82-8FD9A28A035A}"/>
              </a:ext>
            </a:extLst>
          </p:cNvPr>
          <p:cNvSpPr txBox="1"/>
          <p:nvPr/>
        </p:nvSpPr>
        <p:spPr>
          <a:xfrm>
            <a:off x="4578455" y="1465011"/>
            <a:ext cx="3187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Architecture des ECUs Classique </a:t>
            </a:r>
          </a:p>
        </p:txBody>
      </p:sp>
      <p:sp>
        <p:nvSpPr>
          <p:cNvPr id="52" name="TextBox 24">
            <a:extLst>
              <a:ext uri="{FF2B5EF4-FFF2-40B4-BE49-F238E27FC236}">
                <a16:creationId xmlns:a16="http://schemas.microsoft.com/office/drawing/2014/main" xmlns="" id="{3EBBEB73-37D8-B7BE-9F2B-E0A7F6749208}"/>
              </a:ext>
            </a:extLst>
          </p:cNvPr>
          <p:cNvSpPr txBox="1"/>
          <p:nvPr/>
        </p:nvSpPr>
        <p:spPr>
          <a:xfrm>
            <a:off x="9323071" y="1907352"/>
            <a:ext cx="2868929" cy="3385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Faible coût</a:t>
            </a: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xmlns="" id="{B84DBC9E-4ABA-27E7-BEC9-2804D2D31BCB}"/>
              </a:ext>
            </a:extLst>
          </p:cNvPr>
          <p:cNvSpPr txBox="1"/>
          <p:nvPr/>
        </p:nvSpPr>
        <p:spPr>
          <a:xfrm>
            <a:off x="9233315" y="2512225"/>
            <a:ext cx="3048439" cy="230832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Faible puissance et rendement</a:t>
            </a: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endParaRPr lang="en-US" altLang="ko-KR" sz="1600" b="1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Retard au niveau du temps </a:t>
            </a: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de </a:t>
            </a:r>
            <a:r>
              <a:rPr lang="en-US" altLang="ko-KR" sz="1600" b="1" dirty="0" smtClean="0">
                <a:solidFill>
                  <a:srgbClr val="000000"/>
                </a:solidFill>
                <a:cs typeface="Arial" pitchFamily="34" charset="0"/>
              </a:rPr>
              <a:t>réponse</a:t>
            </a: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Ne peuvent pas être reprogrammés </a:t>
            </a:r>
            <a:endParaRPr lang="en-US" altLang="ko-KR" sz="1600" b="1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Architecture standardisée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xmlns="" id="{7D91E42D-1DE2-0E98-D6CC-01D6FF781A76}"/>
              </a:ext>
            </a:extLst>
          </p:cNvPr>
          <p:cNvGrpSpPr/>
          <p:nvPr/>
        </p:nvGrpSpPr>
        <p:grpSpPr>
          <a:xfrm>
            <a:off x="3585388" y="2184240"/>
            <a:ext cx="4838438" cy="2487056"/>
            <a:chOff x="6257927" y="3668268"/>
            <a:chExt cx="5224272" cy="2656332"/>
          </a:xfrm>
        </p:grpSpPr>
        <p:pic>
          <p:nvPicPr>
            <p:cNvPr id="85" name="Image 84">
              <a:extLst>
                <a:ext uri="{FF2B5EF4-FFF2-40B4-BE49-F238E27FC236}">
                  <a16:creationId xmlns:a16="http://schemas.microsoft.com/office/drawing/2014/main" xmlns="" id="{1DAC1204-772F-3526-29FA-8E98A95A2605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7927" y="3668268"/>
              <a:ext cx="5224272" cy="2656332"/>
            </a:xfrm>
            <a:prstGeom prst="rect">
              <a:avLst/>
            </a:prstGeom>
          </p:spPr>
        </p:pic>
        <p:pic>
          <p:nvPicPr>
            <p:cNvPr id="88" name="Picture 2" descr="Introduction to FPGA Design for Embedded Systems | Coursera">
              <a:extLst>
                <a:ext uri="{FF2B5EF4-FFF2-40B4-BE49-F238E27FC236}">
                  <a16:creationId xmlns:a16="http://schemas.microsoft.com/office/drawing/2014/main" xmlns="" id="{D55E7516-86BA-1DC2-2659-A94CE7E9E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954" y="4368800"/>
              <a:ext cx="1264286" cy="1351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4" name="ZoneTexte 93">
            <a:extLst>
              <a:ext uri="{FF2B5EF4-FFF2-40B4-BE49-F238E27FC236}">
                <a16:creationId xmlns:a16="http://schemas.microsoft.com/office/drawing/2014/main" xmlns="" id="{E8278BFC-60A4-6278-393A-13315BF4E2A3}"/>
              </a:ext>
            </a:extLst>
          </p:cNvPr>
          <p:cNvSpPr txBox="1"/>
          <p:nvPr/>
        </p:nvSpPr>
        <p:spPr>
          <a:xfrm>
            <a:off x="4128051" y="1432505"/>
            <a:ext cx="429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Architecture des </a:t>
            </a:r>
            <a:r>
              <a:rPr lang="fr-FR" b="1" dirty="0" err="1"/>
              <a:t>ECUs</a:t>
            </a:r>
            <a:r>
              <a:rPr lang="fr-FR" b="1" dirty="0"/>
              <a:t> basée sur FPGA </a:t>
            </a:r>
          </a:p>
        </p:txBody>
      </p:sp>
      <p:sp>
        <p:nvSpPr>
          <p:cNvPr id="95" name="TextBox 24">
            <a:extLst>
              <a:ext uri="{FF2B5EF4-FFF2-40B4-BE49-F238E27FC236}">
                <a16:creationId xmlns:a16="http://schemas.microsoft.com/office/drawing/2014/main" xmlns="" id="{5330F28E-9741-7651-0F75-AAFDB1069D88}"/>
              </a:ext>
            </a:extLst>
          </p:cNvPr>
          <p:cNvSpPr txBox="1"/>
          <p:nvPr/>
        </p:nvSpPr>
        <p:spPr>
          <a:xfrm>
            <a:off x="9267928" y="1639653"/>
            <a:ext cx="2924072" cy="3108541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800" b="1" dirty="0">
                <a:solidFill>
                  <a:srgbClr val="000000"/>
                </a:solidFill>
                <a:cs typeface="Arial" pitchFamily="34" charset="0"/>
              </a:rPr>
              <a:t>  </a:t>
            </a:r>
            <a:r>
              <a:rPr lang="en-US" altLang="ko-KR" sz="1600" b="1" dirty="0" err="1" smtClean="0">
                <a:solidFill>
                  <a:srgbClr val="000000"/>
                </a:solidFill>
                <a:cs typeface="Arial" pitchFamily="34" charset="0"/>
              </a:rPr>
              <a:t>Flexibilité</a:t>
            </a:r>
            <a:endParaRPr lang="en-US" altLang="ko-KR" sz="1600" b="1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 </a:t>
            </a:r>
            <a:r>
              <a:rPr lang="en-US" altLang="ko-KR" sz="1600" b="1" dirty="0" err="1" smtClean="0">
                <a:solidFill>
                  <a:srgbClr val="000000"/>
                </a:solidFill>
                <a:cs typeface="Arial" pitchFamily="34" charset="0"/>
              </a:rPr>
              <a:t>Vitesse</a:t>
            </a:r>
            <a:endParaRPr lang="en-US" altLang="ko-KR" sz="1600" b="1" dirty="0" smtClean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ko-KR" sz="1600" b="1" dirty="0">
              <a:solidFill>
                <a:srgbClr val="000000"/>
              </a:solidFill>
              <a:cs typeface="Arial" pitchFamily="34" charset="0"/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fr-FR" sz="1600" b="1" dirty="0">
                <a:solidFill>
                  <a:srgbClr val="000000"/>
                </a:solidFill>
              </a:rPr>
              <a:t>  Pouvoir faire des màj </a:t>
            </a:r>
          </a:p>
          <a:p>
            <a:pPr>
              <a:buClr>
                <a:srgbClr val="FF0000"/>
              </a:buClr>
              <a:buSzPct val="100000"/>
            </a:pPr>
            <a:r>
              <a:rPr lang="fr-FR" sz="1600" b="1" dirty="0" smtClean="0">
                <a:solidFill>
                  <a:srgbClr val="000000"/>
                </a:solidFill>
              </a:rPr>
              <a:t>Électroniques</a:t>
            </a:r>
          </a:p>
          <a:p>
            <a:pPr>
              <a:buClr>
                <a:srgbClr val="FF0000"/>
              </a:buClr>
              <a:buSzPct val="100000"/>
            </a:pPr>
            <a:endParaRPr lang="fr-FR" sz="1600" b="1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fr-FR" sz="1600" b="1" dirty="0">
                <a:solidFill>
                  <a:srgbClr val="000000"/>
                </a:solidFill>
              </a:rPr>
              <a:t>  Prolonger la durée de vie du </a:t>
            </a:r>
            <a:r>
              <a:rPr lang="fr-FR" sz="1600" b="1" dirty="0" smtClean="0">
                <a:solidFill>
                  <a:srgbClr val="000000"/>
                </a:solidFill>
              </a:rPr>
              <a:t>véhicule</a:t>
            </a: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fr-FR" sz="1600" b="1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r>
              <a:rPr lang="fr-FR" sz="1600" b="1" dirty="0" smtClean="0">
                <a:solidFill>
                  <a:srgbClr val="000000"/>
                </a:solidFill>
              </a:rPr>
              <a:t> Parallélisme d’exécution</a:t>
            </a:r>
            <a:endParaRPr lang="fr-FR" sz="1600" b="1" dirty="0">
              <a:solidFill>
                <a:srgbClr val="000000"/>
              </a:solidFill>
            </a:endParaRPr>
          </a:p>
          <a:p>
            <a:pPr>
              <a:buClr>
                <a:srgbClr val="FF0000"/>
              </a:buClr>
              <a:buSzPct val="100000"/>
              <a:buFont typeface="Wingdings" pitchFamily="2" charset="2"/>
              <a:buChar char="ü"/>
            </a:pPr>
            <a:endParaRPr lang="en-US" altLang="ko-KR" sz="1800" b="1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6" name="TextBox 24">
            <a:extLst>
              <a:ext uri="{FF2B5EF4-FFF2-40B4-BE49-F238E27FC236}">
                <a16:creationId xmlns:a16="http://schemas.microsoft.com/office/drawing/2014/main" xmlns="" id="{17BF0BEF-82FC-DBB8-C78F-C28C2251EDE7}"/>
              </a:ext>
            </a:extLst>
          </p:cNvPr>
          <p:cNvSpPr txBox="1"/>
          <p:nvPr/>
        </p:nvSpPr>
        <p:spPr>
          <a:xfrm>
            <a:off x="9323071" y="4536295"/>
            <a:ext cx="3087758" cy="338552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>
              <a:buClr>
                <a:srgbClr val="FF0000"/>
              </a:buClr>
              <a:buSzPct val="100000"/>
              <a:buFont typeface="Rockwell" pitchFamily="18" charset="0"/>
              <a:buChar char="×"/>
            </a:pPr>
            <a:r>
              <a:rPr lang="en-US" altLang="ko-KR" sz="1600" b="1" dirty="0">
                <a:solidFill>
                  <a:srgbClr val="000000"/>
                </a:solidFill>
                <a:cs typeface="Arial" pitchFamily="34" charset="0"/>
              </a:rPr>
              <a:t>  Coût élevé</a:t>
            </a:r>
          </a:p>
        </p:txBody>
      </p:sp>
      <p:graphicFrame>
        <p:nvGraphicFramePr>
          <p:cNvPr id="28" name="Diagramme 27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198362" y="3131218"/>
            <a:ext cx="2086433" cy="584775"/>
            <a:chOff x="198362" y="3131218"/>
            <a:chExt cx="2086433" cy="584775"/>
          </a:xfrm>
        </p:grpSpPr>
        <p:sp>
          <p:nvSpPr>
            <p:cNvPr id="29" name="Rectangle à coins arrondis 28"/>
            <p:cNvSpPr/>
            <p:nvPr/>
          </p:nvSpPr>
          <p:spPr>
            <a:xfrm>
              <a:off x="198362" y="3188061"/>
              <a:ext cx="2059501" cy="471090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225294" y="3131218"/>
              <a:ext cx="20595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rgbClr val="000000"/>
                  </a:solidFill>
                  <a:cs typeface="Arial" pitchFamily="34" charset="0"/>
                </a:rPr>
                <a:t>Road </a:t>
              </a:r>
              <a:r>
                <a:rPr lang="en-US" altLang="ko-KR" sz="1600" dirty="0" smtClean="0">
                  <a:solidFill>
                    <a:srgbClr val="000000"/>
                  </a:solidFill>
                  <a:cs typeface="Arial" pitchFamily="34" charset="0"/>
                </a:rPr>
                <a:t>map et plannification</a:t>
              </a:r>
              <a:endParaRPr lang="en-IN" sz="1600" b="1" dirty="0">
                <a:solidFill>
                  <a:srgbClr val="000000"/>
                </a:solidFill>
                <a:latin typeface="Rockwell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435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100" fill="hold"/>
                                        <p:tgtEl>
                                          <p:spTgt spid="5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2" grpId="0"/>
      <p:bldP spid="52" grpId="1"/>
      <p:bldP spid="53" grpId="0"/>
      <p:bldP spid="53" grpId="1"/>
      <p:bldP spid="94" grpId="0"/>
      <p:bldP spid="95" grpId="0"/>
      <p:bldP spid="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23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6499" y="2067643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96409" y="2026189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7</a:t>
            </a:r>
            <a:endParaRPr lang="fr-FR" b="1" dirty="0"/>
          </a:p>
        </p:txBody>
      </p:sp>
      <p:sp>
        <p:nvSpPr>
          <p:cNvPr id="48" name="Rectangle à coins arrondis 47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226499" y="104853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39" name="Group 39">
            <a:extLst>
              <a:ext uri="{FF2B5EF4-FFF2-40B4-BE49-F238E27FC236}">
                <a16:creationId xmlns:a16="http://schemas.microsoft.com/office/drawing/2014/main" xmlns="" id="{E9BF8D6A-FDE3-4B71-8AF4-159CD7D5E0FD}"/>
              </a:ext>
            </a:extLst>
          </p:cNvPr>
          <p:cNvGrpSpPr/>
          <p:nvPr/>
        </p:nvGrpSpPr>
        <p:grpSpPr>
          <a:xfrm>
            <a:off x="7963992" y="4277150"/>
            <a:ext cx="1116082" cy="1222187"/>
            <a:chOff x="5709865" y="3492501"/>
            <a:chExt cx="383352" cy="441325"/>
          </a:xfrm>
          <a:solidFill>
            <a:schemeClr val="accent3"/>
          </a:solidFill>
        </p:grpSpPr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xmlns="" id="{216D2B88-AA3E-4CE7-84E7-4A6CE2556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xmlns="" id="{5D705830-2F15-4A5D-BEBD-6E962E4A9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0" name="Group 28">
            <a:extLst>
              <a:ext uri="{FF2B5EF4-FFF2-40B4-BE49-F238E27FC236}">
                <a16:creationId xmlns:a16="http://schemas.microsoft.com/office/drawing/2014/main" xmlns="" id="{22328194-3E95-4A8E-B99E-23800F951999}"/>
              </a:ext>
            </a:extLst>
          </p:cNvPr>
          <p:cNvGrpSpPr/>
          <p:nvPr/>
        </p:nvGrpSpPr>
        <p:grpSpPr>
          <a:xfrm>
            <a:off x="6142837" y="4277150"/>
            <a:ext cx="1116082" cy="1222187"/>
            <a:chOff x="5709865" y="3492501"/>
            <a:chExt cx="383352" cy="441325"/>
          </a:xfrm>
          <a:solidFill>
            <a:schemeClr val="accent5"/>
          </a:solidFill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xmlns="" id="{57D16B63-CC0D-4346-84A6-7CFBB2DB7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6">
              <a:extLst>
                <a:ext uri="{FF2B5EF4-FFF2-40B4-BE49-F238E27FC236}">
                  <a16:creationId xmlns:a16="http://schemas.microsoft.com/office/drawing/2014/main" xmlns="" id="{79FA8731-C42E-43B6-B6C2-474BB6C7E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22">
            <a:extLst>
              <a:ext uri="{FF2B5EF4-FFF2-40B4-BE49-F238E27FC236}">
                <a16:creationId xmlns:a16="http://schemas.microsoft.com/office/drawing/2014/main" xmlns="" id="{107438B6-C4DD-4687-899A-9033EE26FDAF}"/>
              </a:ext>
            </a:extLst>
          </p:cNvPr>
          <p:cNvGrpSpPr/>
          <p:nvPr/>
        </p:nvGrpSpPr>
        <p:grpSpPr>
          <a:xfrm>
            <a:off x="4345538" y="4277150"/>
            <a:ext cx="1116082" cy="1222187"/>
            <a:chOff x="5709865" y="3492501"/>
            <a:chExt cx="383352" cy="441325"/>
          </a:xfrm>
          <a:solidFill>
            <a:schemeClr val="accent4"/>
          </a:solidFill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xmlns="" id="{46DE49EC-8099-4706-88D4-BE58EBDA5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6">
              <a:extLst>
                <a:ext uri="{FF2B5EF4-FFF2-40B4-BE49-F238E27FC236}">
                  <a16:creationId xmlns:a16="http://schemas.microsoft.com/office/drawing/2014/main" xmlns="" id="{B4A704E7-BD59-4938-9384-F99FC5AAF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Group 15">
            <a:extLst>
              <a:ext uri="{FF2B5EF4-FFF2-40B4-BE49-F238E27FC236}">
                <a16:creationId xmlns:a16="http://schemas.microsoft.com/office/drawing/2014/main" xmlns="" id="{51D15DE0-4B7A-46C6-BA99-3137CBCD64B5}"/>
              </a:ext>
            </a:extLst>
          </p:cNvPr>
          <p:cNvGrpSpPr/>
          <p:nvPr/>
        </p:nvGrpSpPr>
        <p:grpSpPr>
          <a:xfrm>
            <a:off x="3430984" y="4507776"/>
            <a:ext cx="1116082" cy="1222187"/>
            <a:chOff x="5709865" y="3492501"/>
            <a:chExt cx="383352" cy="441325"/>
          </a:xfrm>
          <a:solidFill>
            <a:schemeClr val="accent1"/>
          </a:solidFill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xmlns="" id="{3E3B1F59-109F-4147-BA85-00722E8D1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xmlns="" id="{6AB6C93C-C3D7-4210-BEB9-360DE3DA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3" name="Group 25">
            <a:extLst>
              <a:ext uri="{FF2B5EF4-FFF2-40B4-BE49-F238E27FC236}">
                <a16:creationId xmlns:a16="http://schemas.microsoft.com/office/drawing/2014/main" xmlns="" id="{34CD943F-7AE9-4358-BAF5-3FF790CA3ED3}"/>
              </a:ext>
            </a:extLst>
          </p:cNvPr>
          <p:cNvGrpSpPr/>
          <p:nvPr/>
        </p:nvGrpSpPr>
        <p:grpSpPr>
          <a:xfrm>
            <a:off x="5244187" y="4507776"/>
            <a:ext cx="1116082" cy="1222187"/>
            <a:chOff x="5709865" y="3492501"/>
            <a:chExt cx="383352" cy="441325"/>
          </a:xfrm>
          <a:solidFill>
            <a:schemeClr val="accent2"/>
          </a:solidFill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xmlns="" id="{65FF092B-4F4C-42B5-92CA-F4154B880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xmlns="" id="{0BA4B6CA-674F-4F44-A1B3-367753DBF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31">
            <a:extLst>
              <a:ext uri="{FF2B5EF4-FFF2-40B4-BE49-F238E27FC236}">
                <a16:creationId xmlns:a16="http://schemas.microsoft.com/office/drawing/2014/main" xmlns="" id="{8A4F6EF9-82C9-4614-8000-469602A683F3}"/>
              </a:ext>
            </a:extLst>
          </p:cNvPr>
          <p:cNvGrpSpPr/>
          <p:nvPr/>
        </p:nvGrpSpPr>
        <p:grpSpPr>
          <a:xfrm>
            <a:off x="7057391" y="4507776"/>
            <a:ext cx="1116082" cy="1222187"/>
            <a:chOff x="5709865" y="3492501"/>
            <a:chExt cx="383352" cy="441325"/>
          </a:xfrm>
          <a:solidFill>
            <a:schemeClr val="accent6"/>
          </a:solidFill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xmlns="" id="{4C51B05A-84E3-43C7-9315-F2CE11891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xmlns="" id="{87B48997-A91E-40F2-BE3A-CC941C15D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5" name="Group 34">
            <a:extLst>
              <a:ext uri="{FF2B5EF4-FFF2-40B4-BE49-F238E27FC236}">
                <a16:creationId xmlns:a16="http://schemas.microsoft.com/office/drawing/2014/main" xmlns="" id="{3AF6E96E-8755-477A-9BCF-E8CF79A707B0}"/>
              </a:ext>
            </a:extLst>
          </p:cNvPr>
          <p:cNvGrpSpPr/>
          <p:nvPr/>
        </p:nvGrpSpPr>
        <p:grpSpPr>
          <a:xfrm>
            <a:off x="9761291" y="4277150"/>
            <a:ext cx="1116082" cy="1222187"/>
            <a:chOff x="5709865" y="3492501"/>
            <a:chExt cx="383352" cy="441325"/>
          </a:xfrm>
          <a:solidFill>
            <a:schemeClr val="accent4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xmlns="" id="{AD163451-22AA-4DAD-8817-46CC118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xmlns="" id="{C2076129-1D81-494E-A6DA-FF665863C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1" name="Group 45">
            <a:extLst>
              <a:ext uri="{FF2B5EF4-FFF2-40B4-BE49-F238E27FC236}">
                <a16:creationId xmlns:a16="http://schemas.microsoft.com/office/drawing/2014/main" xmlns="" id="{9C9138C1-3CEC-41E6-A14E-B2DE9479C1FD}"/>
              </a:ext>
            </a:extLst>
          </p:cNvPr>
          <p:cNvGrpSpPr/>
          <p:nvPr/>
        </p:nvGrpSpPr>
        <p:grpSpPr>
          <a:xfrm>
            <a:off x="8862642" y="4507776"/>
            <a:ext cx="1116082" cy="1222187"/>
            <a:chOff x="5709865" y="3492501"/>
            <a:chExt cx="383352" cy="441325"/>
          </a:xfrm>
          <a:solidFill>
            <a:schemeClr val="accent1"/>
          </a:solidFill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xmlns="" id="{6D88E0DD-68EC-46E1-A05F-C2C8AD639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xmlns="" id="{97722891-19AD-4EA6-B7CA-9E39CE722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2" name="Group 48">
            <a:extLst>
              <a:ext uri="{FF2B5EF4-FFF2-40B4-BE49-F238E27FC236}">
                <a16:creationId xmlns:a16="http://schemas.microsoft.com/office/drawing/2014/main" xmlns="" id="{A661C2C4-164B-4039-8CC4-C4856CE67150}"/>
              </a:ext>
            </a:extLst>
          </p:cNvPr>
          <p:cNvGrpSpPr/>
          <p:nvPr/>
        </p:nvGrpSpPr>
        <p:grpSpPr>
          <a:xfrm>
            <a:off x="10675845" y="4507776"/>
            <a:ext cx="1116082" cy="1222187"/>
            <a:chOff x="5709865" y="3492501"/>
            <a:chExt cx="383352" cy="441325"/>
          </a:xfrm>
          <a:solidFill>
            <a:schemeClr val="accent2"/>
          </a:solidFill>
        </p:grpSpPr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xmlns="" id="{89AA300C-68E3-4A4B-B8C2-275FC36F50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9865" y="3732213"/>
              <a:ext cx="383352" cy="201613"/>
            </a:xfrm>
            <a:custGeom>
              <a:avLst/>
              <a:gdLst>
                <a:gd name="T0" fmla="*/ 0 w 270"/>
                <a:gd name="T1" fmla="*/ 143 h 143"/>
                <a:gd name="T2" fmla="*/ 61 w 270"/>
                <a:gd name="T3" fmla="*/ 31 h 143"/>
                <a:gd name="T4" fmla="*/ 206 w 270"/>
                <a:gd name="T5" fmla="*/ 30 h 143"/>
                <a:gd name="T6" fmla="*/ 270 w 270"/>
                <a:gd name="T7" fmla="*/ 143 h 143"/>
                <a:gd name="T8" fmla="*/ 0 w 270"/>
                <a:gd name="T9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43">
                  <a:moveTo>
                    <a:pt x="0" y="143"/>
                  </a:moveTo>
                  <a:cubicBezTo>
                    <a:pt x="2" y="96"/>
                    <a:pt x="21" y="57"/>
                    <a:pt x="61" y="31"/>
                  </a:cubicBezTo>
                  <a:cubicBezTo>
                    <a:pt x="108" y="1"/>
                    <a:pt x="158" y="0"/>
                    <a:pt x="206" y="30"/>
                  </a:cubicBezTo>
                  <a:cubicBezTo>
                    <a:pt x="248" y="55"/>
                    <a:pt x="268" y="94"/>
                    <a:pt x="270" y="143"/>
                  </a:cubicBezTo>
                  <a:cubicBezTo>
                    <a:pt x="180" y="143"/>
                    <a:pt x="90" y="143"/>
                    <a:pt x="0" y="1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xmlns="" id="{1D960232-D4B0-498B-B134-EF9634048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536" y="3492501"/>
              <a:ext cx="226818" cy="220663"/>
            </a:xfrm>
            <a:custGeom>
              <a:avLst/>
              <a:gdLst>
                <a:gd name="T0" fmla="*/ 79 w 158"/>
                <a:gd name="T1" fmla="*/ 157 h 157"/>
                <a:gd name="T2" fmla="*/ 0 w 158"/>
                <a:gd name="T3" fmla="*/ 78 h 157"/>
                <a:gd name="T4" fmla="*/ 79 w 158"/>
                <a:gd name="T5" fmla="*/ 0 h 157"/>
                <a:gd name="T6" fmla="*/ 157 w 158"/>
                <a:gd name="T7" fmla="*/ 79 h 157"/>
                <a:gd name="T8" fmla="*/ 79 w 15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57">
                  <a:moveTo>
                    <a:pt x="79" y="157"/>
                  </a:moveTo>
                  <a:cubicBezTo>
                    <a:pt x="36" y="157"/>
                    <a:pt x="0" y="122"/>
                    <a:pt x="0" y="78"/>
                  </a:cubicBezTo>
                  <a:cubicBezTo>
                    <a:pt x="1" y="35"/>
                    <a:pt x="35" y="0"/>
                    <a:pt x="79" y="0"/>
                  </a:cubicBezTo>
                  <a:cubicBezTo>
                    <a:pt x="123" y="0"/>
                    <a:pt x="158" y="35"/>
                    <a:pt x="157" y="79"/>
                  </a:cubicBezTo>
                  <a:cubicBezTo>
                    <a:pt x="157" y="122"/>
                    <a:pt x="122" y="157"/>
                    <a:pt x="79" y="1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Speech Bubble: Oval 90">
            <a:extLst>
              <a:ext uri="{FF2B5EF4-FFF2-40B4-BE49-F238E27FC236}">
                <a16:creationId xmlns:a16="http://schemas.microsoft.com/office/drawing/2014/main" xmlns="" id="{1AA4AE42-E2ED-4F97-8EF5-B5C602DED5D6}"/>
              </a:ext>
            </a:extLst>
          </p:cNvPr>
          <p:cNvSpPr/>
          <p:nvPr/>
        </p:nvSpPr>
        <p:spPr>
          <a:xfrm>
            <a:off x="2759457" y="2589879"/>
            <a:ext cx="3618598" cy="1261014"/>
          </a:xfrm>
          <a:prstGeom prst="wedgeEllipseCallout">
            <a:avLst>
              <a:gd name="adj1" fmla="val 33637"/>
              <a:gd name="adj2" fmla="val 79099"/>
            </a:avLst>
          </a:pr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Speech Bubble: Oval 93">
            <a:extLst>
              <a:ext uri="{FF2B5EF4-FFF2-40B4-BE49-F238E27FC236}">
                <a16:creationId xmlns:a16="http://schemas.microsoft.com/office/drawing/2014/main" xmlns="" id="{68E05376-FD7D-4C13-8033-1893006E060D}"/>
              </a:ext>
            </a:extLst>
          </p:cNvPr>
          <p:cNvSpPr/>
          <p:nvPr/>
        </p:nvSpPr>
        <p:spPr>
          <a:xfrm>
            <a:off x="5528304" y="1126385"/>
            <a:ext cx="4357116" cy="2232000"/>
          </a:xfrm>
          <a:prstGeom prst="wedgeEllipseCallout">
            <a:avLst>
              <a:gd name="adj1" fmla="val -12933"/>
              <a:gd name="adj2" fmla="val 95155"/>
            </a:avLst>
          </a:pr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7" name="Speech Bubble: Oval 94">
            <a:extLst>
              <a:ext uri="{FF2B5EF4-FFF2-40B4-BE49-F238E27FC236}">
                <a16:creationId xmlns:a16="http://schemas.microsoft.com/office/drawing/2014/main" xmlns="" id="{88EAF773-E9FE-4D91-B685-584DCC2C6372}"/>
              </a:ext>
            </a:extLst>
          </p:cNvPr>
          <p:cNvSpPr/>
          <p:nvPr/>
        </p:nvSpPr>
        <p:spPr>
          <a:xfrm>
            <a:off x="8534969" y="2458996"/>
            <a:ext cx="3348000" cy="1260000"/>
          </a:xfrm>
          <a:prstGeom prst="wedgeEllipseCallout">
            <a:avLst>
              <a:gd name="adj1" fmla="val -12933"/>
              <a:gd name="adj2" fmla="val 95155"/>
            </a:avLst>
          </a:prstGeom>
          <a:ln/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9" name="TextBox 97">
            <a:extLst>
              <a:ext uri="{FF2B5EF4-FFF2-40B4-BE49-F238E27FC236}">
                <a16:creationId xmlns:a16="http://schemas.microsoft.com/office/drawing/2014/main" xmlns="" id="{559F9D14-B0A5-45AE-AF49-092C87ADFD66}"/>
              </a:ext>
            </a:extLst>
          </p:cNvPr>
          <p:cNvSpPr txBox="1"/>
          <p:nvPr/>
        </p:nvSpPr>
        <p:spPr>
          <a:xfrm>
            <a:off x="5557685" y="1908042"/>
            <a:ext cx="421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b="1" dirty="0"/>
              <a:t>Comment une FPGA peut améliorer les performances du véhicule ?</a:t>
            </a:r>
          </a:p>
        </p:txBody>
      </p:sp>
      <p:sp>
        <p:nvSpPr>
          <p:cNvPr id="90" name="TextBox 100">
            <a:extLst>
              <a:ext uri="{FF2B5EF4-FFF2-40B4-BE49-F238E27FC236}">
                <a16:creationId xmlns:a16="http://schemas.microsoft.com/office/drawing/2014/main" xmlns="" id="{E2B37416-E1FA-4C42-B3A0-8B5C739B7D44}"/>
              </a:ext>
            </a:extLst>
          </p:cNvPr>
          <p:cNvSpPr txBox="1"/>
          <p:nvPr/>
        </p:nvSpPr>
        <p:spPr>
          <a:xfrm>
            <a:off x="3056158" y="2954741"/>
            <a:ext cx="3121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fr-FR" sz="1600" b="1" dirty="0"/>
              <a:t>Quelle est l’influence des FPGA sur chaque fonction étudiée ?</a:t>
            </a:r>
          </a:p>
        </p:txBody>
      </p:sp>
      <p:sp>
        <p:nvSpPr>
          <p:cNvPr id="91" name="TextBox 101">
            <a:extLst>
              <a:ext uri="{FF2B5EF4-FFF2-40B4-BE49-F238E27FC236}">
                <a16:creationId xmlns:a16="http://schemas.microsoft.com/office/drawing/2014/main" xmlns="" id="{EE376693-0AD7-46A4-846D-0032F134CD9D}"/>
              </a:ext>
            </a:extLst>
          </p:cNvPr>
          <p:cNvSpPr txBox="1"/>
          <p:nvPr/>
        </p:nvSpPr>
        <p:spPr>
          <a:xfrm>
            <a:off x="8740895" y="2776157"/>
            <a:ext cx="310898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fr-FR" sz="1700" b="1" dirty="0"/>
              <a:t>Quelles sont les fonctions ADAS qui seront développées ?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225294" y="274295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198362" y="2621641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/>
          <p:cNvSpPr txBox="1"/>
          <p:nvPr/>
        </p:nvSpPr>
        <p:spPr>
          <a:xfrm>
            <a:off x="225294" y="268585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51" name="Diagramme 50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2" name="Rectangle à coins arrondis 51"/>
          <p:cNvSpPr/>
          <p:nvPr/>
        </p:nvSpPr>
        <p:spPr>
          <a:xfrm>
            <a:off x="198362" y="325345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4" grpId="1" animBg="1"/>
      <p:bldP spid="84" grpId="2" animBg="1"/>
      <p:bldP spid="86" grpId="0" animBg="1"/>
      <p:bldP spid="87" grpId="0" animBg="1"/>
      <p:bldP spid="87" grpId="1" animBg="1"/>
      <p:bldP spid="87" grpId="2" animBg="1"/>
      <p:bldP spid="89" grpId="0"/>
      <p:bldP spid="90" grpId="0"/>
      <p:bldP spid="90" grpId="1"/>
      <p:bldP spid="90" grpId="2"/>
      <p:bldP spid="91" grpId="0"/>
      <p:bldP spid="91" grpId="1"/>
      <p:bldP spid="91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23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5294" y="206764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96409" y="2026189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8</a:t>
            </a:r>
            <a:endParaRPr lang="fr-FR" b="1" dirty="0"/>
          </a:p>
        </p:txBody>
      </p:sp>
      <p:sp>
        <p:nvSpPr>
          <p:cNvPr id="48" name="Rectangle à coins arrondis 47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226499" y="104853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25294" y="27541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198362" y="2621641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/>
          <p:cNvSpPr txBox="1"/>
          <p:nvPr/>
        </p:nvSpPr>
        <p:spPr>
          <a:xfrm>
            <a:off x="225294" y="268585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50" name="Oval 24">
            <a:extLst>
              <a:ext uri="{FF2B5EF4-FFF2-40B4-BE49-F238E27FC236}">
                <a16:creationId xmlns:a16="http://schemas.microsoft.com/office/drawing/2014/main" xmlns="" id="{E95E7C24-2322-4F44-8B99-AC7FC24A882A}"/>
              </a:ext>
            </a:extLst>
          </p:cNvPr>
          <p:cNvSpPr/>
          <p:nvPr/>
        </p:nvSpPr>
        <p:spPr>
          <a:xfrm>
            <a:off x="10058411" y="5694343"/>
            <a:ext cx="2103836" cy="223225"/>
          </a:xfrm>
          <a:prstGeom prst="ellipse">
            <a:avLst/>
          </a:prstGeom>
          <a:solidFill>
            <a:schemeClr val="tx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ctangle: Rounded Corners 38">
            <a:extLst>
              <a:ext uri="{FF2B5EF4-FFF2-40B4-BE49-F238E27FC236}">
                <a16:creationId xmlns:a16="http://schemas.microsoft.com/office/drawing/2014/main" xmlns="" id="{E8C8AC32-D721-4AFC-8305-6185AB0F5572}"/>
              </a:ext>
            </a:extLst>
          </p:cNvPr>
          <p:cNvSpPr/>
          <p:nvPr/>
        </p:nvSpPr>
        <p:spPr>
          <a:xfrm rot="20234284">
            <a:off x="11354519" y="4830573"/>
            <a:ext cx="181229" cy="101004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: Rounded Corners 39">
            <a:extLst>
              <a:ext uri="{FF2B5EF4-FFF2-40B4-BE49-F238E27FC236}">
                <a16:creationId xmlns:a16="http://schemas.microsoft.com/office/drawing/2014/main" xmlns="" id="{087A74C2-6782-4E75-8D14-465B26B3DFE6}"/>
              </a:ext>
            </a:extLst>
          </p:cNvPr>
          <p:cNvSpPr/>
          <p:nvPr/>
        </p:nvSpPr>
        <p:spPr>
          <a:xfrm rot="1307746">
            <a:off x="10599293" y="5179013"/>
            <a:ext cx="152559" cy="61732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10028397" y="2135965"/>
            <a:ext cx="1800896" cy="3121056"/>
            <a:chOff x="10028397" y="2135965"/>
            <a:chExt cx="1800896" cy="3121056"/>
          </a:xfrm>
        </p:grpSpPr>
        <p:sp>
          <p:nvSpPr>
            <p:cNvPr id="54" name="Circle: Hollow 18">
              <a:extLst>
                <a:ext uri="{FF2B5EF4-FFF2-40B4-BE49-F238E27FC236}">
                  <a16:creationId xmlns:a16="http://schemas.microsoft.com/office/drawing/2014/main" xmlns="" id="{767342FA-AA98-4942-A45C-8CA0969FC55D}"/>
                </a:ext>
              </a:extLst>
            </p:cNvPr>
            <p:cNvSpPr/>
            <p:nvPr/>
          </p:nvSpPr>
          <p:spPr>
            <a:xfrm rot="535395">
              <a:off x="10028397" y="2135965"/>
              <a:ext cx="1800896" cy="3121056"/>
            </a:xfrm>
            <a:prstGeom prst="donut">
              <a:avLst>
                <a:gd name="adj" fmla="val 890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Circle: Hollow 31">
              <a:extLst>
                <a:ext uri="{FF2B5EF4-FFF2-40B4-BE49-F238E27FC236}">
                  <a16:creationId xmlns:a16="http://schemas.microsoft.com/office/drawing/2014/main" xmlns="" id="{A2237916-13D9-4B60-A937-1883CA55BDEB}"/>
                </a:ext>
              </a:extLst>
            </p:cNvPr>
            <p:cNvSpPr/>
            <p:nvPr/>
          </p:nvSpPr>
          <p:spPr>
            <a:xfrm rot="535395">
              <a:off x="10319971" y="2641280"/>
              <a:ext cx="1217747" cy="2110426"/>
            </a:xfrm>
            <a:prstGeom prst="donut">
              <a:avLst>
                <a:gd name="adj" fmla="val 11275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Circle: Hollow 33">
              <a:extLst>
                <a:ext uri="{FF2B5EF4-FFF2-40B4-BE49-F238E27FC236}">
                  <a16:creationId xmlns:a16="http://schemas.microsoft.com/office/drawing/2014/main" xmlns="" id="{9523CADD-081F-4343-AEA0-140719C25B98}"/>
                </a:ext>
              </a:extLst>
            </p:cNvPr>
            <p:cNvSpPr/>
            <p:nvPr/>
          </p:nvSpPr>
          <p:spPr>
            <a:xfrm rot="535395">
              <a:off x="10601619" y="3114846"/>
              <a:ext cx="672910" cy="1166192"/>
            </a:xfrm>
            <a:prstGeom prst="donut">
              <a:avLst>
                <a:gd name="adj" fmla="val 1751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19">
              <a:extLst>
                <a:ext uri="{FF2B5EF4-FFF2-40B4-BE49-F238E27FC236}">
                  <a16:creationId xmlns:a16="http://schemas.microsoft.com/office/drawing/2014/main" xmlns="" id="{88BE0B85-B1BB-495C-B267-6D2E9AB7C85B}"/>
                </a:ext>
              </a:extLst>
            </p:cNvPr>
            <p:cNvSpPr/>
            <p:nvPr/>
          </p:nvSpPr>
          <p:spPr>
            <a:xfrm rot="535395">
              <a:off x="10815080" y="3482069"/>
              <a:ext cx="246660" cy="42747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8" name="TextBox 41">
            <a:extLst>
              <a:ext uri="{FF2B5EF4-FFF2-40B4-BE49-F238E27FC236}">
                <a16:creationId xmlns:a16="http://schemas.microsoft.com/office/drawing/2014/main" xmlns="" id="{E2D679A4-8ECE-4AD8-B664-274027612B45}"/>
              </a:ext>
            </a:extLst>
          </p:cNvPr>
          <p:cNvSpPr txBox="1"/>
          <p:nvPr/>
        </p:nvSpPr>
        <p:spPr>
          <a:xfrm>
            <a:off x="5118589" y="4661705"/>
            <a:ext cx="11771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FCB414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xmlns="" id="{CC845710-984C-44F3-A568-E66BC54B5681}"/>
              </a:ext>
            </a:extLst>
          </p:cNvPr>
          <p:cNvSpPr txBox="1"/>
          <p:nvPr/>
        </p:nvSpPr>
        <p:spPr>
          <a:xfrm>
            <a:off x="6248164" y="5008472"/>
            <a:ext cx="21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Sécuriser le système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2272648" y="3069715"/>
            <a:ext cx="2222437" cy="3214253"/>
            <a:chOff x="2272648" y="3069715"/>
            <a:chExt cx="2222437" cy="3214253"/>
          </a:xfrm>
        </p:grpSpPr>
        <p:sp>
          <p:nvSpPr>
            <p:cNvPr id="101" name="Oval 27">
              <a:extLst>
                <a:ext uri="{FF2B5EF4-FFF2-40B4-BE49-F238E27FC236}">
                  <a16:creationId xmlns:a16="http://schemas.microsoft.com/office/drawing/2014/main" xmlns="" id="{9007F29B-27BF-4619-9101-68228E811DEF}"/>
                </a:ext>
              </a:extLst>
            </p:cNvPr>
            <p:cNvSpPr/>
            <p:nvPr/>
          </p:nvSpPr>
          <p:spPr>
            <a:xfrm>
              <a:off x="2446259" y="6076191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Oval 26">
              <a:extLst>
                <a:ext uri="{FF2B5EF4-FFF2-40B4-BE49-F238E27FC236}">
                  <a16:creationId xmlns:a16="http://schemas.microsoft.com/office/drawing/2014/main" xmlns="" id="{789B6E35-6502-4ABC-B3A8-E59839661831}"/>
                </a:ext>
              </a:extLst>
            </p:cNvPr>
            <p:cNvSpPr/>
            <p:nvPr/>
          </p:nvSpPr>
          <p:spPr>
            <a:xfrm>
              <a:off x="3649649" y="6199296"/>
              <a:ext cx="713214" cy="84672"/>
            </a:xfrm>
            <a:prstGeom prst="ellipse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e 2"/>
            <p:cNvGrpSpPr/>
            <p:nvPr/>
          </p:nvGrpSpPr>
          <p:grpSpPr>
            <a:xfrm rot="483655">
              <a:off x="2272648" y="3069715"/>
              <a:ext cx="2222437" cy="2940775"/>
              <a:chOff x="2216088" y="3304155"/>
              <a:chExt cx="2222437" cy="2940775"/>
            </a:xfrm>
          </p:grpSpPr>
          <p:sp>
            <p:nvSpPr>
              <p:cNvPr id="106" name="Freeform 5">
                <a:extLst>
                  <a:ext uri="{FF2B5EF4-FFF2-40B4-BE49-F238E27FC236}">
                    <a16:creationId xmlns:a16="http://schemas.microsoft.com/office/drawing/2014/main" xmlns="" id="{CC6CA2CF-9AB6-447D-BFB6-5BF833A09A3A}"/>
                  </a:ext>
                </a:extLst>
              </p:cNvPr>
              <p:cNvSpPr>
                <a:spLocks/>
              </p:cNvSpPr>
              <p:nvPr/>
            </p:nvSpPr>
            <p:spPr bwMode="auto">
              <a:xfrm rot="190843">
                <a:off x="2216088" y="3387395"/>
                <a:ext cx="2222437" cy="2857535"/>
              </a:xfrm>
              <a:custGeom>
                <a:avLst/>
                <a:gdLst>
                  <a:gd name="T0" fmla="*/ 1080 w 1831"/>
                  <a:gd name="T1" fmla="*/ 1234 h 2335"/>
                  <a:gd name="T2" fmla="*/ 977 w 1831"/>
                  <a:gd name="T3" fmla="*/ 1329 h 2335"/>
                  <a:gd name="T4" fmla="*/ 878 w 1831"/>
                  <a:gd name="T5" fmla="*/ 1889 h 2335"/>
                  <a:gd name="T6" fmla="*/ 807 w 1831"/>
                  <a:gd name="T7" fmla="*/ 2234 h 2335"/>
                  <a:gd name="T8" fmla="*/ 700 w 1831"/>
                  <a:gd name="T9" fmla="*/ 2326 h 2335"/>
                  <a:gd name="T10" fmla="*/ 575 w 1831"/>
                  <a:gd name="T11" fmla="*/ 2271 h 2335"/>
                  <a:gd name="T12" fmla="*/ 558 w 1831"/>
                  <a:gd name="T13" fmla="*/ 2102 h 2335"/>
                  <a:gd name="T14" fmla="*/ 641 w 1831"/>
                  <a:gd name="T15" fmla="*/ 1658 h 2335"/>
                  <a:gd name="T16" fmla="*/ 719 w 1831"/>
                  <a:gd name="T17" fmla="*/ 1262 h 2335"/>
                  <a:gd name="T18" fmla="*/ 682 w 1831"/>
                  <a:gd name="T19" fmla="*/ 1068 h 2335"/>
                  <a:gd name="T20" fmla="*/ 546 w 1831"/>
                  <a:gd name="T21" fmla="*/ 743 h 2335"/>
                  <a:gd name="T22" fmla="*/ 497 w 1831"/>
                  <a:gd name="T23" fmla="*/ 715 h 2335"/>
                  <a:gd name="T24" fmla="*/ 95 w 1831"/>
                  <a:gd name="T25" fmla="*/ 730 h 2335"/>
                  <a:gd name="T26" fmla="*/ 6 w 1831"/>
                  <a:gd name="T27" fmla="*/ 654 h 2335"/>
                  <a:gd name="T28" fmla="*/ 64 w 1831"/>
                  <a:gd name="T29" fmla="*/ 557 h 2335"/>
                  <a:gd name="T30" fmla="*/ 254 w 1831"/>
                  <a:gd name="T31" fmla="*/ 505 h 2335"/>
                  <a:gd name="T32" fmla="*/ 504 w 1831"/>
                  <a:gd name="T33" fmla="*/ 439 h 2335"/>
                  <a:gd name="T34" fmla="*/ 620 w 1831"/>
                  <a:gd name="T35" fmla="*/ 465 h 2335"/>
                  <a:gd name="T36" fmla="*/ 800 w 1831"/>
                  <a:gd name="T37" fmla="*/ 394 h 2335"/>
                  <a:gd name="T38" fmla="*/ 1666 w 1831"/>
                  <a:gd name="T39" fmla="*/ 26 h 2335"/>
                  <a:gd name="T40" fmla="*/ 1808 w 1831"/>
                  <a:gd name="T41" fmla="*/ 66 h 2335"/>
                  <a:gd name="T42" fmla="*/ 1751 w 1831"/>
                  <a:gd name="T43" fmla="*/ 193 h 2335"/>
                  <a:gd name="T44" fmla="*/ 1319 w 1831"/>
                  <a:gd name="T45" fmla="*/ 379 h 2335"/>
                  <a:gd name="T46" fmla="*/ 1083 w 1831"/>
                  <a:gd name="T47" fmla="*/ 474 h 2335"/>
                  <a:gd name="T48" fmla="*/ 1065 w 1831"/>
                  <a:gd name="T49" fmla="*/ 517 h 2335"/>
                  <a:gd name="T50" fmla="*/ 1326 w 1831"/>
                  <a:gd name="T51" fmla="*/ 1133 h 2335"/>
                  <a:gd name="T52" fmla="*/ 1570 w 1831"/>
                  <a:gd name="T53" fmla="*/ 1720 h 2335"/>
                  <a:gd name="T54" fmla="*/ 1729 w 1831"/>
                  <a:gd name="T55" fmla="*/ 2097 h 2335"/>
                  <a:gd name="T56" fmla="*/ 1661 w 1831"/>
                  <a:gd name="T57" fmla="*/ 2291 h 2335"/>
                  <a:gd name="T58" fmla="*/ 1491 w 1831"/>
                  <a:gd name="T59" fmla="*/ 2213 h 2335"/>
                  <a:gd name="T60" fmla="*/ 1285 w 1831"/>
                  <a:gd name="T61" fmla="*/ 1723 h 2335"/>
                  <a:gd name="T62" fmla="*/ 1080 w 1831"/>
                  <a:gd name="T63" fmla="*/ 1234 h 2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31" h="2335">
                    <a:moveTo>
                      <a:pt x="1080" y="1234"/>
                    </a:moveTo>
                    <a:cubicBezTo>
                      <a:pt x="1012" y="1239"/>
                      <a:pt x="989" y="1262"/>
                      <a:pt x="977" y="1329"/>
                    </a:cubicBezTo>
                    <a:cubicBezTo>
                      <a:pt x="945" y="1516"/>
                      <a:pt x="912" y="1703"/>
                      <a:pt x="878" y="1889"/>
                    </a:cubicBezTo>
                    <a:cubicBezTo>
                      <a:pt x="857" y="2005"/>
                      <a:pt x="831" y="2119"/>
                      <a:pt x="807" y="2234"/>
                    </a:cubicBezTo>
                    <a:cubicBezTo>
                      <a:pt x="799" y="2276"/>
                      <a:pt x="750" y="2318"/>
                      <a:pt x="700" y="2326"/>
                    </a:cubicBezTo>
                    <a:cubicBezTo>
                      <a:pt x="646" y="2335"/>
                      <a:pt x="603" y="2313"/>
                      <a:pt x="575" y="2271"/>
                    </a:cubicBezTo>
                    <a:cubicBezTo>
                      <a:pt x="541" y="2216"/>
                      <a:pt x="547" y="2159"/>
                      <a:pt x="558" y="2102"/>
                    </a:cubicBezTo>
                    <a:cubicBezTo>
                      <a:pt x="585" y="1954"/>
                      <a:pt x="613" y="1806"/>
                      <a:pt x="641" y="1658"/>
                    </a:cubicBezTo>
                    <a:cubicBezTo>
                      <a:pt x="666" y="1526"/>
                      <a:pt x="688" y="1393"/>
                      <a:pt x="719" y="1262"/>
                    </a:cubicBezTo>
                    <a:cubicBezTo>
                      <a:pt x="737" y="1188"/>
                      <a:pt x="707" y="1129"/>
                      <a:pt x="682" y="1068"/>
                    </a:cubicBezTo>
                    <a:cubicBezTo>
                      <a:pt x="638" y="959"/>
                      <a:pt x="590" y="852"/>
                      <a:pt x="546" y="743"/>
                    </a:cubicBezTo>
                    <a:cubicBezTo>
                      <a:pt x="535" y="717"/>
                      <a:pt x="524" y="714"/>
                      <a:pt x="497" y="715"/>
                    </a:cubicBezTo>
                    <a:cubicBezTo>
                      <a:pt x="363" y="723"/>
                      <a:pt x="229" y="727"/>
                      <a:pt x="95" y="730"/>
                    </a:cubicBezTo>
                    <a:cubicBezTo>
                      <a:pt x="49" y="731"/>
                      <a:pt x="14" y="699"/>
                      <a:pt x="6" y="654"/>
                    </a:cubicBezTo>
                    <a:cubicBezTo>
                      <a:pt x="0" y="614"/>
                      <a:pt x="22" y="571"/>
                      <a:pt x="64" y="557"/>
                    </a:cubicBezTo>
                    <a:cubicBezTo>
                      <a:pt x="127" y="537"/>
                      <a:pt x="190" y="522"/>
                      <a:pt x="254" y="505"/>
                    </a:cubicBezTo>
                    <a:cubicBezTo>
                      <a:pt x="337" y="483"/>
                      <a:pt x="422" y="465"/>
                      <a:pt x="504" y="439"/>
                    </a:cubicBezTo>
                    <a:cubicBezTo>
                      <a:pt x="554" y="423"/>
                      <a:pt x="592" y="436"/>
                      <a:pt x="620" y="465"/>
                    </a:cubicBezTo>
                    <a:cubicBezTo>
                      <a:pt x="683" y="440"/>
                      <a:pt x="742" y="418"/>
                      <a:pt x="800" y="394"/>
                    </a:cubicBezTo>
                    <a:cubicBezTo>
                      <a:pt x="1044" y="292"/>
                      <a:pt x="1422" y="129"/>
                      <a:pt x="1666" y="26"/>
                    </a:cubicBezTo>
                    <a:cubicBezTo>
                      <a:pt x="1726" y="0"/>
                      <a:pt x="1783" y="15"/>
                      <a:pt x="1808" y="66"/>
                    </a:cubicBezTo>
                    <a:cubicBezTo>
                      <a:pt x="1831" y="114"/>
                      <a:pt x="1811" y="166"/>
                      <a:pt x="1751" y="193"/>
                    </a:cubicBezTo>
                    <a:cubicBezTo>
                      <a:pt x="1653" y="238"/>
                      <a:pt x="1419" y="338"/>
                      <a:pt x="1319" y="379"/>
                    </a:cubicBezTo>
                    <a:cubicBezTo>
                      <a:pt x="1241" y="411"/>
                      <a:pt x="1163" y="444"/>
                      <a:pt x="1083" y="474"/>
                    </a:cubicBezTo>
                    <a:cubicBezTo>
                      <a:pt x="1057" y="484"/>
                      <a:pt x="1056" y="498"/>
                      <a:pt x="1065" y="517"/>
                    </a:cubicBezTo>
                    <a:cubicBezTo>
                      <a:pt x="1151" y="723"/>
                      <a:pt x="1239" y="927"/>
                      <a:pt x="1326" y="1133"/>
                    </a:cubicBezTo>
                    <a:cubicBezTo>
                      <a:pt x="1408" y="1328"/>
                      <a:pt x="1488" y="1525"/>
                      <a:pt x="1570" y="1720"/>
                    </a:cubicBezTo>
                    <a:cubicBezTo>
                      <a:pt x="1622" y="1846"/>
                      <a:pt x="1675" y="1972"/>
                      <a:pt x="1729" y="2097"/>
                    </a:cubicBezTo>
                    <a:cubicBezTo>
                      <a:pt x="1761" y="2171"/>
                      <a:pt x="1731" y="2260"/>
                      <a:pt x="1661" y="2291"/>
                    </a:cubicBezTo>
                    <a:cubicBezTo>
                      <a:pt x="1601" y="2318"/>
                      <a:pt x="1521" y="2283"/>
                      <a:pt x="1491" y="2213"/>
                    </a:cubicBezTo>
                    <a:cubicBezTo>
                      <a:pt x="1421" y="2050"/>
                      <a:pt x="1353" y="1886"/>
                      <a:pt x="1285" y="1723"/>
                    </a:cubicBezTo>
                    <a:cubicBezTo>
                      <a:pt x="1216" y="1559"/>
                      <a:pt x="1148" y="1396"/>
                      <a:pt x="1080" y="123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Freeform 6">
                <a:extLst>
                  <a:ext uri="{FF2B5EF4-FFF2-40B4-BE49-F238E27FC236}">
                    <a16:creationId xmlns:a16="http://schemas.microsoft.com/office/drawing/2014/main" xmlns="" id="{3DA0B862-2C7E-44FF-A594-2A473D802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968" y="3304155"/>
                <a:ext cx="589792" cy="591410"/>
              </a:xfrm>
              <a:custGeom>
                <a:avLst/>
                <a:gdLst>
                  <a:gd name="T0" fmla="*/ 479 w 486"/>
                  <a:gd name="T1" fmla="*/ 244 h 483"/>
                  <a:gd name="T2" fmla="*/ 241 w 486"/>
                  <a:gd name="T3" fmla="*/ 481 h 483"/>
                  <a:gd name="T4" fmla="*/ 1 w 486"/>
                  <a:gd name="T5" fmla="*/ 240 h 483"/>
                  <a:gd name="T6" fmla="*/ 238 w 486"/>
                  <a:gd name="T7" fmla="*/ 1 h 483"/>
                  <a:gd name="T8" fmla="*/ 479 w 486"/>
                  <a:gd name="T9" fmla="*/ 244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3">
                    <a:moveTo>
                      <a:pt x="479" y="244"/>
                    </a:moveTo>
                    <a:cubicBezTo>
                      <a:pt x="479" y="371"/>
                      <a:pt x="366" y="483"/>
                      <a:pt x="241" y="481"/>
                    </a:cubicBezTo>
                    <a:cubicBezTo>
                      <a:pt x="109" y="478"/>
                      <a:pt x="0" y="369"/>
                      <a:pt x="1" y="240"/>
                    </a:cubicBezTo>
                    <a:cubicBezTo>
                      <a:pt x="1" y="113"/>
                      <a:pt x="111" y="2"/>
                      <a:pt x="238" y="1"/>
                    </a:cubicBezTo>
                    <a:cubicBezTo>
                      <a:pt x="368" y="0"/>
                      <a:pt x="486" y="118"/>
                      <a:pt x="479" y="244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" name="Groupe 12"/>
          <p:cNvGrpSpPr/>
          <p:nvPr/>
        </p:nvGrpSpPr>
        <p:grpSpPr>
          <a:xfrm rot="952854">
            <a:off x="3792469" y="2570424"/>
            <a:ext cx="1185246" cy="2105568"/>
            <a:chOff x="3713624" y="2759096"/>
            <a:chExt cx="1185246" cy="2105568"/>
          </a:xfrm>
        </p:grpSpPr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xmlns="" id="{06992EDE-FA56-4B03-8FD3-36CA2C574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624" y="2900311"/>
              <a:ext cx="724901" cy="1964353"/>
            </a:xfrm>
            <a:custGeom>
              <a:avLst/>
              <a:gdLst>
                <a:gd name="T0" fmla="*/ 870 w 896"/>
                <a:gd name="T1" fmla="*/ 2428 h 2428"/>
                <a:gd name="T2" fmla="*/ 896 w 896"/>
                <a:gd name="T3" fmla="*/ 2419 h 2428"/>
                <a:gd name="T4" fmla="*/ 26 w 896"/>
                <a:gd name="T5" fmla="*/ 0 h 2428"/>
                <a:gd name="T6" fmla="*/ 0 w 896"/>
                <a:gd name="T7" fmla="*/ 9 h 2428"/>
                <a:gd name="T8" fmla="*/ 870 w 896"/>
                <a:gd name="T9" fmla="*/ 2428 h 2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6" h="2428">
                  <a:moveTo>
                    <a:pt x="870" y="2428"/>
                  </a:moveTo>
                  <a:lnTo>
                    <a:pt x="896" y="2419"/>
                  </a:lnTo>
                  <a:lnTo>
                    <a:pt x="26" y="0"/>
                  </a:lnTo>
                  <a:lnTo>
                    <a:pt x="0" y="9"/>
                  </a:lnTo>
                  <a:lnTo>
                    <a:pt x="870" y="242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10">
              <a:extLst>
                <a:ext uri="{FF2B5EF4-FFF2-40B4-BE49-F238E27FC236}">
                  <a16:creationId xmlns:a16="http://schemas.microsoft.com/office/drawing/2014/main" xmlns="" id="{374EA090-87F8-446F-80A3-95030B1B2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624" y="2759096"/>
              <a:ext cx="1185246" cy="2086518"/>
            </a:xfrm>
            <a:custGeom>
              <a:avLst/>
              <a:gdLst>
                <a:gd name="T0" fmla="*/ 0 w 977"/>
                <a:gd name="T1" fmla="*/ 106 h 1705"/>
                <a:gd name="T2" fmla="*/ 19 w 977"/>
                <a:gd name="T3" fmla="*/ 158 h 1705"/>
                <a:gd name="T4" fmla="*/ 772 w 977"/>
                <a:gd name="T5" fmla="*/ 730 h 1705"/>
                <a:gd name="T6" fmla="*/ 559 w 977"/>
                <a:gd name="T7" fmla="*/ 1649 h 1705"/>
                <a:gd name="T8" fmla="*/ 580 w 977"/>
                <a:gd name="T9" fmla="*/ 1705 h 1705"/>
                <a:gd name="T10" fmla="*/ 817 w 977"/>
                <a:gd name="T11" fmla="*/ 714 h 1705"/>
                <a:gd name="T12" fmla="*/ 0 w 977"/>
                <a:gd name="T13" fmla="*/ 106 h 1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7" h="1705">
                  <a:moveTo>
                    <a:pt x="0" y="106"/>
                  </a:moveTo>
                  <a:cubicBezTo>
                    <a:pt x="19" y="158"/>
                    <a:pt x="19" y="158"/>
                    <a:pt x="19" y="158"/>
                  </a:cubicBezTo>
                  <a:cubicBezTo>
                    <a:pt x="285" y="61"/>
                    <a:pt x="626" y="326"/>
                    <a:pt x="772" y="730"/>
                  </a:cubicBezTo>
                  <a:cubicBezTo>
                    <a:pt x="919" y="1135"/>
                    <a:pt x="826" y="1552"/>
                    <a:pt x="559" y="1649"/>
                  </a:cubicBezTo>
                  <a:cubicBezTo>
                    <a:pt x="580" y="1705"/>
                    <a:pt x="580" y="1705"/>
                    <a:pt x="580" y="1705"/>
                  </a:cubicBezTo>
                  <a:cubicBezTo>
                    <a:pt x="871" y="1600"/>
                    <a:pt x="977" y="1156"/>
                    <a:pt x="817" y="714"/>
                  </a:cubicBezTo>
                  <a:cubicBezTo>
                    <a:pt x="656" y="273"/>
                    <a:pt x="291" y="0"/>
                    <a:pt x="0" y="10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Groupe 5"/>
          <p:cNvGrpSpPr/>
          <p:nvPr/>
        </p:nvGrpSpPr>
        <p:grpSpPr>
          <a:xfrm rot="1356572">
            <a:off x="2757423" y="3207372"/>
            <a:ext cx="1929887" cy="841333"/>
            <a:chOff x="2955290" y="3243397"/>
            <a:chExt cx="1929887" cy="841333"/>
          </a:xfrm>
          <a:solidFill>
            <a:srgbClr val="FF0066"/>
          </a:solidFill>
        </p:grpSpPr>
        <p:cxnSp>
          <p:nvCxnSpPr>
            <p:cNvPr id="104" name="Straight Connector 15">
              <a:extLst>
                <a:ext uri="{FF2B5EF4-FFF2-40B4-BE49-F238E27FC236}">
                  <a16:creationId xmlns:a16="http://schemas.microsoft.com/office/drawing/2014/main" xmlns="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5290" y="3338046"/>
              <a:ext cx="1774663" cy="746684"/>
            </a:xfrm>
            <a:prstGeom prst="line">
              <a:avLst/>
            </a:prstGeom>
            <a:grpFill/>
            <a:ln w="381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Isosceles Triangle 17">
              <a:extLst>
                <a:ext uri="{FF2B5EF4-FFF2-40B4-BE49-F238E27FC236}">
                  <a16:creationId xmlns:a16="http://schemas.microsoft.com/office/drawing/2014/main" xmlns="" id="{3E0AF101-7114-4831-AC2C-C768285648F5}"/>
                </a:ext>
              </a:extLst>
            </p:cNvPr>
            <p:cNvSpPr/>
            <p:nvPr/>
          </p:nvSpPr>
          <p:spPr>
            <a:xfrm rot="4079480">
              <a:off x="4596338" y="3162904"/>
              <a:ext cx="208345" cy="369332"/>
            </a:xfrm>
            <a:prstGeom prst="triangle">
              <a:avLst/>
            </a:prstGeom>
            <a:solidFill>
              <a:srgbClr val="CC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0" name="TextBox 42">
            <a:extLst>
              <a:ext uri="{FF2B5EF4-FFF2-40B4-BE49-F238E27FC236}">
                <a16:creationId xmlns:a16="http://schemas.microsoft.com/office/drawing/2014/main" xmlns="" id="{28BDCBA7-68AA-4184-A0A3-AB1DAEFC05FE}"/>
              </a:ext>
            </a:extLst>
          </p:cNvPr>
          <p:cNvSpPr txBox="1"/>
          <p:nvPr/>
        </p:nvSpPr>
        <p:spPr>
          <a:xfrm>
            <a:off x="4998866" y="2007610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1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CB1B4A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1" name="TextBox 43">
            <a:extLst>
              <a:ext uri="{FF2B5EF4-FFF2-40B4-BE49-F238E27FC236}">
                <a16:creationId xmlns:a16="http://schemas.microsoft.com/office/drawing/2014/main" xmlns="" id="{B1ED2368-84F8-4611-9A4F-80AFF5994C13}"/>
              </a:ext>
            </a:extLst>
          </p:cNvPr>
          <p:cNvSpPr txBox="1"/>
          <p:nvPr/>
        </p:nvSpPr>
        <p:spPr>
          <a:xfrm>
            <a:off x="6184722" y="2231780"/>
            <a:ext cx="213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Avoir un système fiable et rapide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4" name="TextBox 44">
            <a:extLst>
              <a:ext uri="{FF2B5EF4-FFF2-40B4-BE49-F238E27FC236}">
                <a16:creationId xmlns:a16="http://schemas.microsoft.com/office/drawing/2014/main" xmlns="" id="{72FD4B25-8082-4F3F-A9F1-3B69FEAC881C}"/>
              </a:ext>
            </a:extLst>
          </p:cNvPr>
          <p:cNvSpPr txBox="1"/>
          <p:nvPr/>
        </p:nvSpPr>
        <p:spPr>
          <a:xfrm>
            <a:off x="6235351" y="4013151"/>
            <a:ext cx="2139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Minimiser le temps de réponse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5" name="TextBox 46">
            <a:extLst>
              <a:ext uri="{FF2B5EF4-FFF2-40B4-BE49-F238E27FC236}">
                <a16:creationId xmlns:a16="http://schemas.microsoft.com/office/drawing/2014/main" xmlns="" id="{42EA83E9-B192-48F1-946D-5530F67ED05F}"/>
              </a:ext>
            </a:extLst>
          </p:cNvPr>
          <p:cNvSpPr txBox="1"/>
          <p:nvPr/>
        </p:nvSpPr>
        <p:spPr>
          <a:xfrm>
            <a:off x="5042376" y="3838929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Open Sans" panose="020B0606030504020204" pitchFamily="34" charset="0"/>
              </a:rPr>
              <a:t>3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9" name="TextBox 44">
            <a:extLst>
              <a:ext uri="{FF2B5EF4-FFF2-40B4-BE49-F238E27FC236}">
                <a16:creationId xmlns:a16="http://schemas.microsoft.com/office/drawing/2014/main" xmlns="" id="{72FD4B25-8082-4F3F-A9F1-3B69FEAC881C}"/>
              </a:ext>
            </a:extLst>
          </p:cNvPr>
          <p:cNvSpPr txBox="1"/>
          <p:nvPr/>
        </p:nvSpPr>
        <p:spPr>
          <a:xfrm>
            <a:off x="6218008" y="3258705"/>
            <a:ext cx="213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Minimiser les  coûts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1" name="TextBox 46">
            <a:extLst>
              <a:ext uri="{FF2B5EF4-FFF2-40B4-BE49-F238E27FC236}">
                <a16:creationId xmlns:a16="http://schemas.microsoft.com/office/drawing/2014/main" xmlns="" id="{42EA83E9-B192-48F1-946D-5530F67ED05F}"/>
              </a:ext>
            </a:extLst>
          </p:cNvPr>
          <p:cNvSpPr txBox="1"/>
          <p:nvPr/>
        </p:nvSpPr>
        <p:spPr>
          <a:xfrm>
            <a:off x="5011538" y="2910425"/>
            <a:ext cx="1375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Open Sans" panose="020B0606030504020204" pitchFamily="34" charset="0"/>
              </a:rPr>
              <a:t>2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9" name="Groupe 78"/>
          <p:cNvGrpSpPr/>
          <p:nvPr/>
        </p:nvGrpSpPr>
        <p:grpSpPr>
          <a:xfrm rot="1356572">
            <a:off x="2741683" y="3215179"/>
            <a:ext cx="1929887" cy="841333"/>
            <a:chOff x="2955290" y="3243397"/>
            <a:chExt cx="1929887" cy="841333"/>
          </a:xfrm>
          <a:solidFill>
            <a:srgbClr val="00B050"/>
          </a:solidFill>
        </p:grpSpPr>
        <p:cxnSp>
          <p:nvCxnSpPr>
            <p:cNvPr id="80" name="Straight Connector 15">
              <a:extLst>
                <a:ext uri="{FF2B5EF4-FFF2-40B4-BE49-F238E27FC236}">
                  <a16:creationId xmlns:a16="http://schemas.microsoft.com/office/drawing/2014/main" xmlns="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5290" y="3338046"/>
              <a:ext cx="1774663" cy="746684"/>
            </a:xfrm>
            <a:prstGeom prst="line">
              <a:avLst/>
            </a:prstGeom>
            <a:grpFill/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Isosceles Triangle 17">
              <a:extLst>
                <a:ext uri="{FF2B5EF4-FFF2-40B4-BE49-F238E27FC236}">
                  <a16:creationId xmlns:a16="http://schemas.microsoft.com/office/drawing/2014/main" xmlns="" id="{3E0AF101-7114-4831-AC2C-C768285648F5}"/>
                </a:ext>
              </a:extLst>
            </p:cNvPr>
            <p:cNvSpPr/>
            <p:nvPr/>
          </p:nvSpPr>
          <p:spPr>
            <a:xfrm rot="4079480">
              <a:off x="4596338" y="3162904"/>
              <a:ext cx="208345" cy="369332"/>
            </a:xfrm>
            <a:prstGeom prst="triangle">
              <a:avLst/>
            </a:prstGeom>
            <a:grp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roupe 81"/>
          <p:cNvGrpSpPr/>
          <p:nvPr/>
        </p:nvGrpSpPr>
        <p:grpSpPr>
          <a:xfrm rot="1356572">
            <a:off x="2758572" y="3222984"/>
            <a:ext cx="1929887" cy="841333"/>
            <a:chOff x="2955290" y="3243397"/>
            <a:chExt cx="1929887" cy="841333"/>
          </a:xfrm>
          <a:solidFill>
            <a:srgbClr val="0070C0"/>
          </a:solidFill>
        </p:grpSpPr>
        <p:cxnSp>
          <p:nvCxnSpPr>
            <p:cNvPr id="83" name="Straight Connector 15">
              <a:extLst>
                <a:ext uri="{FF2B5EF4-FFF2-40B4-BE49-F238E27FC236}">
                  <a16:creationId xmlns:a16="http://schemas.microsoft.com/office/drawing/2014/main" xmlns="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5290" y="3338046"/>
              <a:ext cx="1774663" cy="746684"/>
            </a:xfrm>
            <a:prstGeom prst="line">
              <a:avLst/>
            </a:prstGeom>
            <a:grpFill/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Isosceles Triangle 17">
              <a:extLst>
                <a:ext uri="{FF2B5EF4-FFF2-40B4-BE49-F238E27FC236}">
                  <a16:creationId xmlns:a16="http://schemas.microsoft.com/office/drawing/2014/main" xmlns="" id="{3E0AF101-7114-4831-AC2C-C768285648F5}"/>
                </a:ext>
              </a:extLst>
            </p:cNvPr>
            <p:cNvSpPr/>
            <p:nvPr/>
          </p:nvSpPr>
          <p:spPr>
            <a:xfrm rot="4079480">
              <a:off x="4596338" y="3162904"/>
              <a:ext cx="208345" cy="369332"/>
            </a:xfrm>
            <a:prstGeom prst="triangle">
              <a:avLst/>
            </a:prstGeom>
            <a:grp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6" name="Groupe 85"/>
          <p:cNvGrpSpPr/>
          <p:nvPr/>
        </p:nvGrpSpPr>
        <p:grpSpPr>
          <a:xfrm rot="1356572">
            <a:off x="2730178" y="3230789"/>
            <a:ext cx="1929887" cy="841333"/>
            <a:chOff x="2955290" y="3243397"/>
            <a:chExt cx="1929887" cy="841333"/>
          </a:xfrm>
          <a:solidFill>
            <a:srgbClr val="FFC000"/>
          </a:solidFill>
        </p:grpSpPr>
        <p:cxnSp>
          <p:nvCxnSpPr>
            <p:cNvPr id="87" name="Straight Connector 15">
              <a:extLst>
                <a:ext uri="{FF2B5EF4-FFF2-40B4-BE49-F238E27FC236}">
                  <a16:creationId xmlns:a16="http://schemas.microsoft.com/office/drawing/2014/main" xmlns="" id="{1416885D-1C60-4F91-B47E-5B0796498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5290" y="3338046"/>
              <a:ext cx="1774663" cy="746684"/>
            </a:xfrm>
            <a:prstGeom prst="line">
              <a:avLst/>
            </a:prstGeom>
            <a:grpFill/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Isosceles Triangle 17">
              <a:extLst>
                <a:ext uri="{FF2B5EF4-FFF2-40B4-BE49-F238E27FC236}">
                  <a16:creationId xmlns:a16="http://schemas.microsoft.com/office/drawing/2014/main" xmlns="" id="{3E0AF101-7114-4831-AC2C-C768285648F5}"/>
                </a:ext>
              </a:extLst>
            </p:cNvPr>
            <p:cNvSpPr/>
            <p:nvPr/>
          </p:nvSpPr>
          <p:spPr>
            <a:xfrm rot="4079480">
              <a:off x="4596338" y="3162904"/>
              <a:ext cx="208345" cy="369332"/>
            </a:xfrm>
            <a:prstGeom prst="triangl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61" name="Diagramme 60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2" name="Rectangle à coins arrondis 61"/>
          <p:cNvSpPr/>
          <p:nvPr/>
        </p:nvSpPr>
        <p:spPr>
          <a:xfrm>
            <a:off x="198362" y="3253458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ZoneTexte 62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35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4.81481E-6 L 0.50247 0.00833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-2.59259E-6 L 0.50247 0.00834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1 0 L 0.50247 0.00833 " pathEditMode="relative" rAng="0" ptsTypes="AA">
                                      <p:cBhvr>
                                        <p:cTn id="9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 2.59259E-6 L 0.50248 0.00833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313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50" grpId="0" animBg="1"/>
      <p:bldP spid="51" grpId="0" animBg="1"/>
      <p:bldP spid="52" grpId="0" animBg="1"/>
      <p:bldP spid="58" grpId="0"/>
      <p:bldP spid="59" grpId="0"/>
      <p:bldP spid="110" grpId="0"/>
      <p:bldP spid="111" grpId="0"/>
      <p:bldP spid="114" grpId="0"/>
      <p:bldP spid="115" grpId="0"/>
      <p:bldP spid="149" grpId="0"/>
      <p:bldP spid="1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à coins arrondis 23"/>
          <p:cNvSpPr/>
          <p:nvPr/>
        </p:nvSpPr>
        <p:spPr>
          <a:xfrm>
            <a:off x="226499" y="1508859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/>
          <p:cNvSpPr txBox="1"/>
          <p:nvPr/>
        </p:nvSpPr>
        <p:spPr>
          <a:xfrm>
            <a:off x="226499" y="1566966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Equipe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5294" y="2067643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296409" y="2026189"/>
            <a:ext cx="19196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00"/>
                </a:solidFill>
                <a:cs typeface="Arial" pitchFamily="34" charset="0"/>
              </a:rPr>
              <a:t>Contexte et problématique</a:t>
            </a:r>
            <a:endParaRPr lang="en-IN" sz="15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46" name="Larme 45"/>
          <p:cNvSpPr/>
          <p:nvPr/>
        </p:nvSpPr>
        <p:spPr>
          <a:xfrm>
            <a:off x="11286676" y="6224319"/>
            <a:ext cx="563202" cy="513184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/>
          <p:cNvSpPr txBox="1"/>
          <p:nvPr/>
        </p:nvSpPr>
        <p:spPr>
          <a:xfrm>
            <a:off x="11286676" y="6295329"/>
            <a:ext cx="572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9</a:t>
            </a:r>
            <a:endParaRPr lang="fr-FR" b="1" dirty="0"/>
          </a:p>
        </p:txBody>
      </p:sp>
      <p:sp>
        <p:nvSpPr>
          <p:cNvPr id="48" name="Rectangle à coins arrondis 47"/>
          <p:cNvSpPr/>
          <p:nvPr/>
        </p:nvSpPr>
        <p:spPr>
          <a:xfrm>
            <a:off x="226499" y="980842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ZoneTexte 48"/>
          <p:cNvSpPr txBox="1"/>
          <p:nvPr/>
        </p:nvSpPr>
        <p:spPr>
          <a:xfrm>
            <a:off x="226499" y="104853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225294" y="275417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sp>
        <p:nvSpPr>
          <p:cNvPr id="92" name="Rectangle à coins arrondis 91"/>
          <p:cNvSpPr/>
          <p:nvPr/>
        </p:nvSpPr>
        <p:spPr>
          <a:xfrm>
            <a:off x="199564" y="2621641"/>
            <a:ext cx="2059501" cy="47109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ZoneTexte 92"/>
          <p:cNvSpPr txBox="1"/>
          <p:nvPr/>
        </p:nvSpPr>
        <p:spPr>
          <a:xfrm>
            <a:off x="225294" y="2685857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Objectifs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pSp>
        <p:nvGrpSpPr>
          <p:cNvPr id="100" name="Group 7">
            <a:extLst>
              <a:ext uri="{FF2B5EF4-FFF2-40B4-BE49-F238E27FC236}">
                <a16:creationId xmlns:a16="http://schemas.microsoft.com/office/drawing/2014/main" xmlns="" id="{EBBDCC75-D59D-4995-8A87-ABD2C9BA4578}"/>
              </a:ext>
            </a:extLst>
          </p:cNvPr>
          <p:cNvGrpSpPr/>
          <p:nvPr/>
        </p:nvGrpSpPr>
        <p:grpSpPr>
          <a:xfrm>
            <a:off x="435959" y="883592"/>
            <a:ext cx="9926659" cy="6008914"/>
            <a:chOff x="4549775" y="1466850"/>
            <a:chExt cx="3092450" cy="3922713"/>
          </a:xfrm>
        </p:grpSpPr>
        <p:sp>
          <p:nvSpPr>
            <p:cNvPr id="112" name="Freeform 5">
              <a:extLst>
                <a:ext uri="{FF2B5EF4-FFF2-40B4-BE49-F238E27FC236}">
                  <a16:creationId xmlns:a16="http://schemas.microsoft.com/office/drawing/2014/main" xmlns="" id="{D1A724F6-CC61-4EAF-B004-6F02D61BF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92450" cy="3922713"/>
            </a:xfrm>
            <a:custGeom>
              <a:avLst/>
              <a:gdLst>
                <a:gd name="T0" fmla="*/ 1387 w 4410"/>
                <a:gd name="T1" fmla="*/ 2798 h 2798"/>
                <a:gd name="T2" fmla="*/ 2876 w 4410"/>
                <a:gd name="T3" fmla="*/ 2392 h 2798"/>
                <a:gd name="T4" fmla="*/ 3712 w 4410"/>
                <a:gd name="T5" fmla="*/ 1825 h 2798"/>
                <a:gd name="T6" fmla="*/ 2634 w 4410"/>
                <a:gd name="T7" fmla="*/ 1144 h 2798"/>
                <a:gd name="T8" fmla="*/ 3364 w 4410"/>
                <a:gd name="T9" fmla="*/ 921 h 2798"/>
                <a:gd name="T10" fmla="*/ 4107 w 4410"/>
                <a:gd name="T11" fmla="*/ 631 h 2798"/>
                <a:gd name="T12" fmla="*/ 3500 w 4410"/>
                <a:gd name="T13" fmla="*/ 372 h 2798"/>
                <a:gd name="T14" fmla="*/ 3802 w 4410"/>
                <a:gd name="T15" fmla="*/ 184 h 2798"/>
                <a:gd name="T16" fmla="*/ 4410 w 4410"/>
                <a:gd name="T17" fmla="*/ 0 h 2798"/>
                <a:gd name="T18" fmla="*/ 4066 w 4410"/>
                <a:gd name="T19" fmla="*/ 0 h 2798"/>
                <a:gd name="T20" fmla="*/ 2835 w 4410"/>
                <a:gd name="T21" fmla="*/ 306 h 2798"/>
                <a:gd name="T22" fmla="*/ 3594 w 4410"/>
                <a:gd name="T23" fmla="*/ 621 h 2798"/>
                <a:gd name="T24" fmla="*/ 1949 w 4410"/>
                <a:gd name="T25" fmla="*/ 1104 h 2798"/>
                <a:gd name="T26" fmla="*/ 1939 w 4410"/>
                <a:gd name="T27" fmla="*/ 1191 h 2798"/>
                <a:gd name="T28" fmla="*/ 2829 w 4410"/>
                <a:gd name="T29" fmla="*/ 1822 h 2798"/>
                <a:gd name="T30" fmla="*/ 1136 w 4410"/>
                <a:gd name="T31" fmla="*/ 2243 h 2798"/>
                <a:gd name="T32" fmla="*/ 0 w 4410"/>
                <a:gd name="T33" fmla="*/ 2685 h 2798"/>
                <a:gd name="T34" fmla="*/ 0 w 4410"/>
                <a:gd name="T35" fmla="*/ 2798 h 2798"/>
                <a:gd name="T36" fmla="*/ 1387 w 4410"/>
                <a:gd name="T37" fmla="*/ 2798 h 2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6">
              <a:extLst>
                <a:ext uri="{FF2B5EF4-FFF2-40B4-BE49-F238E27FC236}">
                  <a16:creationId xmlns:a16="http://schemas.microsoft.com/office/drawing/2014/main" xmlns="" id="{987A8BD2-51F0-4E4F-B22A-0FB2D650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775" y="1466850"/>
              <a:ext cx="3081338" cy="3763963"/>
            </a:xfrm>
            <a:custGeom>
              <a:avLst/>
              <a:gdLst>
                <a:gd name="T0" fmla="*/ 1387 w 4395"/>
                <a:gd name="T1" fmla="*/ 2685 h 2685"/>
                <a:gd name="T2" fmla="*/ 2876 w 4395"/>
                <a:gd name="T3" fmla="*/ 2292 h 2685"/>
                <a:gd name="T4" fmla="*/ 3712 w 4395"/>
                <a:gd name="T5" fmla="*/ 1742 h 2685"/>
                <a:gd name="T6" fmla="*/ 2634 w 4395"/>
                <a:gd name="T7" fmla="*/ 1082 h 2685"/>
                <a:gd name="T8" fmla="*/ 3364 w 4395"/>
                <a:gd name="T9" fmla="*/ 866 h 2685"/>
                <a:gd name="T10" fmla="*/ 4107 w 4395"/>
                <a:gd name="T11" fmla="*/ 585 h 2685"/>
                <a:gd name="T12" fmla="*/ 3500 w 4395"/>
                <a:gd name="T13" fmla="*/ 334 h 2685"/>
                <a:gd name="T14" fmla="*/ 3802 w 4395"/>
                <a:gd name="T15" fmla="*/ 152 h 2685"/>
                <a:gd name="T16" fmla="*/ 4395 w 4395"/>
                <a:gd name="T17" fmla="*/ 0 h 2685"/>
                <a:gd name="T18" fmla="*/ 4033 w 4395"/>
                <a:gd name="T19" fmla="*/ 0 h 2685"/>
                <a:gd name="T20" fmla="*/ 2840 w 4395"/>
                <a:gd name="T21" fmla="*/ 270 h 2685"/>
                <a:gd name="T22" fmla="*/ 3594 w 4395"/>
                <a:gd name="T23" fmla="*/ 575 h 2685"/>
                <a:gd name="T24" fmla="*/ 1940 w 4395"/>
                <a:gd name="T25" fmla="*/ 1122 h 2685"/>
                <a:gd name="T26" fmla="*/ 2829 w 4395"/>
                <a:gd name="T27" fmla="*/ 1739 h 2685"/>
                <a:gd name="T28" fmla="*/ 1136 w 4395"/>
                <a:gd name="T29" fmla="*/ 2147 h 2685"/>
                <a:gd name="T30" fmla="*/ 0 w 4395"/>
                <a:gd name="T31" fmla="*/ 2685 h 2685"/>
                <a:gd name="T32" fmla="*/ 1387 w 4395"/>
                <a:gd name="T33" fmla="*/ 2685 h 2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6" name="Group 9">
            <a:extLst>
              <a:ext uri="{FF2B5EF4-FFF2-40B4-BE49-F238E27FC236}">
                <a16:creationId xmlns:a16="http://schemas.microsoft.com/office/drawing/2014/main" xmlns="" id="{1CD51FE4-1BE9-4725-8C5E-D585E86C49EB}"/>
              </a:ext>
            </a:extLst>
          </p:cNvPr>
          <p:cNvGrpSpPr/>
          <p:nvPr/>
        </p:nvGrpSpPr>
        <p:grpSpPr>
          <a:xfrm>
            <a:off x="3509363" y="4114045"/>
            <a:ext cx="1171812" cy="1849581"/>
            <a:chOff x="7478257" y="2193205"/>
            <a:chExt cx="452893" cy="700189"/>
          </a:xfrm>
        </p:grpSpPr>
        <p:sp>
          <p:nvSpPr>
            <p:cNvPr id="117" name="Oval 10">
              <a:extLst>
                <a:ext uri="{FF2B5EF4-FFF2-40B4-BE49-F238E27FC236}">
                  <a16:creationId xmlns:a16="http://schemas.microsoft.com/office/drawing/2014/main" xmlns="" id="{AC61A92C-7461-488B-B685-D8503D3CD944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Freeform 17">
              <a:extLst>
                <a:ext uri="{FF2B5EF4-FFF2-40B4-BE49-F238E27FC236}">
                  <a16:creationId xmlns:a16="http://schemas.microsoft.com/office/drawing/2014/main" xmlns="" id="{EAFE7348-1270-48F4-B06C-3337B907A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2" name="Group 161">
            <a:extLst>
              <a:ext uri="{FF2B5EF4-FFF2-40B4-BE49-F238E27FC236}">
                <a16:creationId xmlns:a16="http://schemas.microsoft.com/office/drawing/2014/main" xmlns="" id="{B854ABA0-5487-4821-B2F2-349225F2294D}"/>
              </a:ext>
            </a:extLst>
          </p:cNvPr>
          <p:cNvGrpSpPr/>
          <p:nvPr/>
        </p:nvGrpSpPr>
        <p:grpSpPr>
          <a:xfrm>
            <a:off x="6902836" y="1129206"/>
            <a:ext cx="998112" cy="1552628"/>
            <a:chOff x="7478257" y="2193205"/>
            <a:chExt cx="452893" cy="700189"/>
          </a:xfrm>
        </p:grpSpPr>
        <p:sp>
          <p:nvSpPr>
            <p:cNvPr id="123" name="Oval 162">
              <a:extLst>
                <a:ext uri="{FF2B5EF4-FFF2-40B4-BE49-F238E27FC236}">
                  <a16:creationId xmlns:a16="http://schemas.microsoft.com/office/drawing/2014/main" xmlns="" id="{4C5AABC9-36F0-408A-898D-9413B94E35B6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Freeform 17">
              <a:extLst>
                <a:ext uri="{FF2B5EF4-FFF2-40B4-BE49-F238E27FC236}">
                  <a16:creationId xmlns:a16="http://schemas.microsoft.com/office/drawing/2014/main" xmlns="" id="{7003277C-2D44-4FB9-8071-68E3F805B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5" name="Group 164">
            <a:extLst>
              <a:ext uri="{FF2B5EF4-FFF2-40B4-BE49-F238E27FC236}">
                <a16:creationId xmlns:a16="http://schemas.microsoft.com/office/drawing/2014/main" xmlns="" id="{40B7FA44-8389-46FF-A2DC-574DD85B98DA}"/>
              </a:ext>
            </a:extLst>
          </p:cNvPr>
          <p:cNvGrpSpPr/>
          <p:nvPr/>
        </p:nvGrpSpPr>
        <p:grpSpPr>
          <a:xfrm>
            <a:off x="8821487" y="1048538"/>
            <a:ext cx="734161" cy="1226005"/>
            <a:chOff x="7478257" y="2193205"/>
            <a:chExt cx="452893" cy="700189"/>
          </a:xfrm>
        </p:grpSpPr>
        <p:sp>
          <p:nvSpPr>
            <p:cNvPr id="126" name="Oval 165">
              <a:extLst>
                <a:ext uri="{FF2B5EF4-FFF2-40B4-BE49-F238E27FC236}">
                  <a16:creationId xmlns:a16="http://schemas.microsoft.com/office/drawing/2014/main" xmlns="" id="{45A559E3-C492-4D22-9072-FDAE059F2E68}"/>
                </a:ext>
              </a:extLst>
            </p:cNvPr>
            <p:cNvSpPr/>
            <p:nvPr/>
          </p:nvSpPr>
          <p:spPr>
            <a:xfrm>
              <a:off x="7478257" y="2786413"/>
              <a:ext cx="452893" cy="106981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xmlns="" id="{8FBB1C22-916D-4D88-9014-DFEC36C03C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78257" y="2193205"/>
              <a:ext cx="452893" cy="646699"/>
            </a:xfrm>
            <a:custGeom>
              <a:avLst/>
              <a:gdLst>
                <a:gd name="T0" fmla="*/ 214 w 221"/>
                <a:gd name="T1" fmla="*/ 77 h 315"/>
                <a:gd name="T2" fmla="*/ 164 w 221"/>
                <a:gd name="T3" fmla="*/ 14 h 315"/>
                <a:gd name="T4" fmla="*/ 110 w 221"/>
                <a:gd name="T5" fmla="*/ 0 h 315"/>
                <a:gd name="T6" fmla="*/ 110 w 221"/>
                <a:gd name="T7" fmla="*/ 0 h 315"/>
                <a:gd name="T8" fmla="*/ 56 w 221"/>
                <a:gd name="T9" fmla="*/ 14 h 315"/>
                <a:gd name="T10" fmla="*/ 6 w 221"/>
                <a:gd name="T11" fmla="*/ 77 h 315"/>
                <a:gd name="T12" fmla="*/ 5 w 221"/>
                <a:gd name="T13" fmla="*/ 132 h 315"/>
                <a:gd name="T14" fmla="*/ 40 w 221"/>
                <a:gd name="T15" fmla="*/ 208 h 315"/>
                <a:gd name="T16" fmla="*/ 94 w 221"/>
                <a:gd name="T17" fmla="*/ 292 h 315"/>
                <a:gd name="T18" fmla="*/ 110 w 221"/>
                <a:gd name="T19" fmla="*/ 315 h 315"/>
                <a:gd name="T20" fmla="*/ 110 w 221"/>
                <a:gd name="T21" fmla="*/ 315 h 315"/>
                <a:gd name="T22" fmla="*/ 126 w 221"/>
                <a:gd name="T23" fmla="*/ 292 h 315"/>
                <a:gd name="T24" fmla="*/ 180 w 221"/>
                <a:gd name="T25" fmla="*/ 208 h 315"/>
                <a:gd name="T26" fmla="*/ 215 w 221"/>
                <a:gd name="T27" fmla="*/ 132 h 315"/>
                <a:gd name="T28" fmla="*/ 214 w 221"/>
                <a:gd name="T29" fmla="*/ 77 h 315"/>
                <a:gd name="T30" fmla="*/ 110 w 221"/>
                <a:gd name="T31" fmla="*/ 174 h 315"/>
                <a:gd name="T32" fmla="*/ 110 w 221"/>
                <a:gd name="T33" fmla="*/ 174 h 315"/>
                <a:gd name="T34" fmla="*/ 110 w 221"/>
                <a:gd name="T35" fmla="*/ 174 h 315"/>
                <a:gd name="T36" fmla="*/ 44 w 221"/>
                <a:gd name="T37" fmla="*/ 108 h 315"/>
                <a:gd name="T38" fmla="*/ 110 w 221"/>
                <a:gd name="T39" fmla="*/ 42 h 315"/>
                <a:gd name="T40" fmla="*/ 110 w 221"/>
                <a:gd name="T41" fmla="*/ 42 h 315"/>
                <a:gd name="T42" fmla="*/ 110 w 221"/>
                <a:gd name="T43" fmla="*/ 42 h 315"/>
                <a:gd name="T44" fmla="*/ 176 w 221"/>
                <a:gd name="T45" fmla="*/ 108 h 315"/>
                <a:gd name="T46" fmla="*/ 110 w 221"/>
                <a:gd name="T47" fmla="*/ 17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8" name="TextBox 167">
            <a:extLst>
              <a:ext uri="{FF2B5EF4-FFF2-40B4-BE49-F238E27FC236}">
                <a16:creationId xmlns:a16="http://schemas.microsoft.com/office/drawing/2014/main" xmlns="" id="{B67F2147-4484-40D5-B546-A8F47DFE51AF}"/>
              </a:ext>
            </a:extLst>
          </p:cNvPr>
          <p:cNvSpPr txBox="1"/>
          <p:nvPr/>
        </p:nvSpPr>
        <p:spPr>
          <a:xfrm>
            <a:off x="3685385" y="4399028"/>
            <a:ext cx="819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01</a:t>
            </a:r>
            <a:endParaRPr lang="en-GB" sz="3200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0" name="TextBox 169">
            <a:extLst>
              <a:ext uri="{FF2B5EF4-FFF2-40B4-BE49-F238E27FC236}">
                <a16:creationId xmlns:a16="http://schemas.microsoft.com/office/drawing/2014/main" xmlns="" id="{2A81A2BA-1F7F-4BD4-80CB-D4E689347B7E}"/>
              </a:ext>
            </a:extLst>
          </p:cNvPr>
          <p:cNvSpPr txBox="1"/>
          <p:nvPr/>
        </p:nvSpPr>
        <p:spPr>
          <a:xfrm>
            <a:off x="6929861" y="1359497"/>
            <a:ext cx="944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04</a:t>
            </a:r>
            <a:endParaRPr lang="en-GB" sz="2400" dirty="0">
              <a:solidFill>
                <a:schemeClr val="bg1"/>
              </a:solidFill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1" name="TextBox 170">
            <a:extLst>
              <a:ext uri="{FF2B5EF4-FFF2-40B4-BE49-F238E27FC236}">
                <a16:creationId xmlns:a16="http://schemas.microsoft.com/office/drawing/2014/main" xmlns="" id="{5887FBB0-9FCD-4095-A184-DBD7FB1DD22E}"/>
              </a:ext>
            </a:extLst>
          </p:cNvPr>
          <p:cNvSpPr txBox="1"/>
          <p:nvPr/>
        </p:nvSpPr>
        <p:spPr>
          <a:xfrm>
            <a:off x="8869158" y="1242132"/>
            <a:ext cx="62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05</a:t>
            </a:r>
            <a:endParaRPr lang="en-GB" dirty="0"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32" name="TextBox 171">
            <a:extLst>
              <a:ext uri="{FF2B5EF4-FFF2-40B4-BE49-F238E27FC236}">
                <a16:creationId xmlns:a16="http://schemas.microsoft.com/office/drawing/2014/main" xmlns="" id="{BF02C3D4-8338-4FF8-A1C8-C6390D4E80A8}"/>
              </a:ext>
            </a:extLst>
          </p:cNvPr>
          <p:cNvSpPr txBox="1"/>
          <p:nvPr/>
        </p:nvSpPr>
        <p:spPr>
          <a:xfrm>
            <a:off x="1424021" y="4225742"/>
            <a:ext cx="193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>
                <a:cs typeface="Arial" pitchFamily="34" charset="0"/>
              </a:rPr>
              <a:t>Elaboration de la problématique du sujet</a:t>
            </a:r>
          </a:p>
        </p:txBody>
      </p:sp>
      <p:sp>
        <p:nvSpPr>
          <p:cNvPr id="133" name="TextBox 172">
            <a:extLst>
              <a:ext uri="{FF2B5EF4-FFF2-40B4-BE49-F238E27FC236}">
                <a16:creationId xmlns:a16="http://schemas.microsoft.com/office/drawing/2014/main" xmlns="" id="{9054FD7B-D1AA-4AA9-9961-99A55CE36CA8}"/>
              </a:ext>
            </a:extLst>
          </p:cNvPr>
          <p:cNvSpPr txBox="1"/>
          <p:nvPr/>
        </p:nvSpPr>
        <p:spPr>
          <a:xfrm>
            <a:off x="4822372" y="1333238"/>
            <a:ext cx="1931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 smtClean="0">
                <a:cs typeface="Arial" pitchFamily="34" charset="0"/>
              </a:rPr>
              <a:t>Focalisation sur </a:t>
            </a:r>
            <a:r>
              <a:rPr lang="fr-FR" altLang="ko-KR" sz="1600" b="1" dirty="0">
                <a:cs typeface="Arial" pitchFamily="34" charset="0"/>
              </a:rPr>
              <a:t>la valeur ajoutée par l’FPGA  </a:t>
            </a:r>
          </a:p>
        </p:txBody>
      </p:sp>
      <p:sp>
        <p:nvSpPr>
          <p:cNvPr id="135" name="TextBox 174">
            <a:extLst>
              <a:ext uri="{FF2B5EF4-FFF2-40B4-BE49-F238E27FC236}">
                <a16:creationId xmlns:a16="http://schemas.microsoft.com/office/drawing/2014/main" xmlns="" id="{33BF5552-C7F7-49A5-894F-2B394E6519A3}"/>
              </a:ext>
            </a:extLst>
          </p:cNvPr>
          <p:cNvSpPr txBox="1"/>
          <p:nvPr/>
        </p:nvSpPr>
        <p:spPr>
          <a:xfrm>
            <a:off x="9928111" y="1451932"/>
            <a:ext cx="1931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cs typeface="Arial" pitchFamily="34" charset="0"/>
              </a:rPr>
              <a:t>Conclusion sur l’éfficacité du FPGA 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xmlns="" id="{0F1C02BF-ADCA-4784-82C1-18A60CAAAFAC}"/>
              </a:ext>
            </a:extLst>
          </p:cNvPr>
          <p:cNvSpPr/>
          <p:nvPr/>
        </p:nvSpPr>
        <p:spPr>
          <a:xfrm>
            <a:off x="1518040" y="4066660"/>
            <a:ext cx="1754928" cy="85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xmlns="" id="{830A12B6-2C82-4BF0-A17A-4930AA6602B9}"/>
              </a:ext>
            </a:extLst>
          </p:cNvPr>
          <p:cNvSpPr/>
          <p:nvPr/>
        </p:nvSpPr>
        <p:spPr>
          <a:xfrm>
            <a:off x="4916391" y="1191090"/>
            <a:ext cx="1754928" cy="8558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xmlns="" id="{46CE52EB-9596-4C92-8DBD-E4BF8F7C3889}"/>
              </a:ext>
            </a:extLst>
          </p:cNvPr>
          <p:cNvSpPr/>
          <p:nvPr/>
        </p:nvSpPr>
        <p:spPr>
          <a:xfrm>
            <a:off x="10022131" y="1335182"/>
            <a:ext cx="1754928" cy="855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73">
            <a:extLst>
              <a:ext uri="{FF2B5EF4-FFF2-40B4-BE49-F238E27FC236}">
                <a16:creationId xmlns:a16="http://schemas.microsoft.com/office/drawing/2014/main" xmlns="" id="{3C1B6BF5-2395-48D1-8167-2E655E71AE64}"/>
              </a:ext>
            </a:extLst>
          </p:cNvPr>
          <p:cNvSpPr txBox="1"/>
          <p:nvPr/>
        </p:nvSpPr>
        <p:spPr>
          <a:xfrm>
            <a:off x="8804614" y="4152244"/>
            <a:ext cx="1931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>
                <a:cs typeface="Arial" pitchFamily="34" charset="0"/>
              </a:rPr>
              <a:t>Développement des fonctions choisies par l’outil FPGA </a:t>
            </a:r>
            <a:r>
              <a:rPr lang="fr-FR" altLang="ko-KR" sz="1600" b="1" dirty="0" smtClean="0">
                <a:cs typeface="Arial" pitchFamily="34" charset="0"/>
              </a:rPr>
              <a:t>suivant </a:t>
            </a:r>
            <a:r>
              <a:rPr lang="fr-FR" altLang="ko-KR" sz="1600" b="1" dirty="0">
                <a:cs typeface="Arial" pitchFamily="34" charset="0"/>
              </a:rPr>
              <a:t>l’approche MBD</a:t>
            </a:r>
            <a:endParaRPr lang="ko-KR" altLang="en-US" sz="1600" b="1" dirty="0">
              <a:cs typeface="Arial" pitchFamily="34" charset="0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xmlns="" id="{B04BB237-9E0E-4CAD-9DCF-40C7C26E38F5}"/>
              </a:ext>
            </a:extLst>
          </p:cNvPr>
          <p:cNvSpPr/>
          <p:nvPr/>
        </p:nvSpPr>
        <p:spPr>
          <a:xfrm>
            <a:off x="8881700" y="3993162"/>
            <a:ext cx="1754928" cy="8558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68">
            <a:extLst>
              <a:ext uri="{FF2B5EF4-FFF2-40B4-BE49-F238E27FC236}">
                <a16:creationId xmlns:a16="http://schemas.microsoft.com/office/drawing/2014/main" xmlns="" id="{34D2F6EE-113C-450F-8387-5A25F3043BEA}"/>
              </a:ext>
            </a:extLst>
          </p:cNvPr>
          <p:cNvSpPr txBox="1"/>
          <p:nvPr/>
        </p:nvSpPr>
        <p:spPr>
          <a:xfrm>
            <a:off x="6850984" y="3717278"/>
            <a:ext cx="10336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02</a:t>
            </a:r>
          </a:p>
        </p:txBody>
      </p:sp>
      <p:sp>
        <p:nvSpPr>
          <p:cNvPr id="162" name="Oval 10">
            <a:extLst>
              <a:ext uri="{FF2B5EF4-FFF2-40B4-BE49-F238E27FC236}">
                <a16:creationId xmlns:a16="http://schemas.microsoft.com/office/drawing/2014/main" xmlns="" id="{AC61A92C-7461-488B-B685-D8503D3CD944}"/>
              </a:ext>
            </a:extLst>
          </p:cNvPr>
          <p:cNvSpPr/>
          <p:nvPr/>
        </p:nvSpPr>
        <p:spPr>
          <a:xfrm>
            <a:off x="6785830" y="4967266"/>
            <a:ext cx="1171812" cy="282595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Freeform 17">
            <a:extLst>
              <a:ext uri="{FF2B5EF4-FFF2-40B4-BE49-F238E27FC236}">
                <a16:creationId xmlns:a16="http://schemas.microsoft.com/office/drawing/2014/main" xmlns="" id="{EAFE7348-1270-48F4-B06C-3337B907A185}"/>
              </a:ext>
            </a:extLst>
          </p:cNvPr>
          <p:cNvSpPr>
            <a:spLocks noEditPoints="1"/>
          </p:cNvSpPr>
          <p:nvPr/>
        </p:nvSpPr>
        <p:spPr bwMode="auto">
          <a:xfrm>
            <a:off x="6785830" y="3400280"/>
            <a:ext cx="1171812" cy="1708285"/>
          </a:xfrm>
          <a:custGeom>
            <a:avLst/>
            <a:gdLst>
              <a:gd name="T0" fmla="*/ 214 w 221"/>
              <a:gd name="T1" fmla="*/ 77 h 315"/>
              <a:gd name="T2" fmla="*/ 164 w 221"/>
              <a:gd name="T3" fmla="*/ 14 h 315"/>
              <a:gd name="T4" fmla="*/ 110 w 221"/>
              <a:gd name="T5" fmla="*/ 0 h 315"/>
              <a:gd name="T6" fmla="*/ 110 w 221"/>
              <a:gd name="T7" fmla="*/ 0 h 315"/>
              <a:gd name="T8" fmla="*/ 56 w 221"/>
              <a:gd name="T9" fmla="*/ 14 h 315"/>
              <a:gd name="T10" fmla="*/ 6 w 221"/>
              <a:gd name="T11" fmla="*/ 77 h 315"/>
              <a:gd name="T12" fmla="*/ 5 w 221"/>
              <a:gd name="T13" fmla="*/ 132 h 315"/>
              <a:gd name="T14" fmla="*/ 40 w 221"/>
              <a:gd name="T15" fmla="*/ 208 h 315"/>
              <a:gd name="T16" fmla="*/ 94 w 221"/>
              <a:gd name="T17" fmla="*/ 292 h 315"/>
              <a:gd name="T18" fmla="*/ 110 w 221"/>
              <a:gd name="T19" fmla="*/ 315 h 315"/>
              <a:gd name="T20" fmla="*/ 110 w 221"/>
              <a:gd name="T21" fmla="*/ 315 h 315"/>
              <a:gd name="T22" fmla="*/ 126 w 221"/>
              <a:gd name="T23" fmla="*/ 292 h 315"/>
              <a:gd name="T24" fmla="*/ 180 w 221"/>
              <a:gd name="T25" fmla="*/ 208 h 315"/>
              <a:gd name="T26" fmla="*/ 215 w 221"/>
              <a:gd name="T27" fmla="*/ 132 h 315"/>
              <a:gd name="T28" fmla="*/ 214 w 221"/>
              <a:gd name="T29" fmla="*/ 77 h 315"/>
              <a:gd name="T30" fmla="*/ 110 w 221"/>
              <a:gd name="T31" fmla="*/ 174 h 315"/>
              <a:gd name="T32" fmla="*/ 110 w 221"/>
              <a:gd name="T33" fmla="*/ 174 h 315"/>
              <a:gd name="T34" fmla="*/ 110 w 221"/>
              <a:gd name="T35" fmla="*/ 174 h 315"/>
              <a:gd name="T36" fmla="*/ 44 w 221"/>
              <a:gd name="T37" fmla="*/ 108 h 315"/>
              <a:gd name="T38" fmla="*/ 110 w 221"/>
              <a:gd name="T39" fmla="*/ 42 h 315"/>
              <a:gd name="T40" fmla="*/ 110 w 221"/>
              <a:gd name="T41" fmla="*/ 42 h 315"/>
              <a:gd name="T42" fmla="*/ 110 w 221"/>
              <a:gd name="T43" fmla="*/ 42 h 315"/>
              <a:gd name="T44" fmla="*/ 176 w 221"/>
              <a:gd name="T45" fmla="*/ 108 h 315"/>
              <a:gd name="T46" fmla="*/ 110 w 221"/>
              <a:gd name="T47" fmla="*/ 174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1" h="315">
                <a:moveTo>
                  <a:pt x="214" y="77"/>
                </a:moveTo>
                <a:cubicBezTo>
                  <a:pt x="206" y="50"/>
                  <a:pt x="189" y="29"/>
                  <a:pt x="164" y="14"/>
                </a:cubicBezTo>
                <a:cubicBezTo>
                  <a:pt x="147" y="4"/>
                  <a:pt x="129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91" y="0"/>
                  <a:pt x="73" y="4"/>
                  <a:pt x="56" y="14"/>
                </a:cubicBezTo>
                <a:cubicBezTo>
                  <a:pt x="31" y="29"/>
                  <a:pt x="15" y="50"/>
                  <a:pt x="6" y="77"/>
                </a:cubicBezTo>
                <a:cubicBezTo>
                  <a:pt x="1" y="95"/>
                  <a:pt x="0" y="114"/>
                  <a:pt x="5" y="132"/>
                </a:cubicBezTo>
                <a:cubicBezTo>
                  <a:pt x="13" y="159"/>
                  <a:pt x="26" y="184"/>
                  <a:pt x="40" y="208"/>
                </a:cubicBezTo>
                <a:cubicBezTo>
                  <a:pt x="58" y="237"/>
                  <a:pt x="76" y="264"/>
                  <a:pt x="94" y="292"/>
                </a:cubicBezTo>
                <a:cubicBezTo>
                  <a:pt x="99" y="300"/>
                  <a:pt x="104" y="307"/>
                  <a:pt x="110" y="315"/>
                </a:cubicBezTo>
                <a:cubicBezTo>
                  <a:pt x="110" y="315"/>
                  <a:pt x="110" y="315"/>
                  <a:pt x="110" y="315"/>
                </a:cubicBezTo>
                <a:cubicBezTo>
                  <a:pt x="116" y="307"/>
                  <a:pt x="121" y="300"/>
                  <a:pt x="126" y="292"/>
                </a:cubicBezTo>
                <a:cubicBezTo>
                  <a:pt x="144" y="264"/>
                  <a:pt x="163" y="237"/>
                  <a:pt x="180" y="208"/>
                </a:cubicBezTo>
                <a:cubicBezTo>
                  <a:pt x="194" y="184"/>
                  <a:pt x="207" y="159"/>
                  <a:pt x="215" y="132"/>
                </a:cubicBezTo>
                <a:cubicBezTo>
                  <a:pt x="221" y="114"/>
                  <a:pt x="220" y="95"/>
                  <a:pt x="214" y="77"/>
                </a:cubicBezTo>
                <a:close/>
                <a:moveTo>
                  <a:pt x="110" y="174"/>
                </a:move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74" y="174"/>
                  <a:pt x="44" y="145"/>
                  <a:pt x="44" y="108"/>
                </a:cubicBezTo>
                <a:cubicBezTo>
                  <a:pt x="44" y="72"/>
                  <a:pt x="74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47" y="42"/>
                  <a:pt x="176" y="72"/>
                  <a:pt x="176" y="108"/>
                </a:cubicBezTo>
                <a:cubicBezTo>
                  <a:pt x="176" y="145"/>
                  <a:pt x="147" y="174"/>
                  <a:pt x="110" y="17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5" name="Oval 162">
            <a:extLst>
              <a:ext uri="{FF2B5EF4-FFF2-40B4-BE49-F238E27FC236}">
                <a16:creationId xmlns:a16="http://schemas.microsoft.com/office/drawing/2014/main" xmlns="" id="{4C5AABC9-36F0-408A-898D-9413B94E35B6}"/>
              </a:ext>
            </a:extLst>
          </p:cNvPr>
          <p:cNvSpPr/>
          <p:nvPr/>
        </p:nvSpPr>
        <p:spPr>
          <a:xfrm>
            <a:off x="5544753" y="3560059"/>
            <a:ext cx="905917" cy="212818"/>
          </a:xfrm>
          <a:prstGeom prst="ellipse">
            <a:avLst/>
          </a:prstGeom>
          <a:solidFill>
            <a:schemeClr val="tx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Freeform 17">
            <a:extLst>
              <a:ext uri="{FF2B5EF4-FFF2-40B4-BE49-F238E27FC236}">
                <a16:creationId xmlns:a16="http://schemas.microsoft.com/office/drawing/2014/main" xmlns="" id="{7003277C-2D44-4FB9-8071-68E3F805B6AB}"/>
              </a:ext>
            </a:extLst>
          </p:cNvPr>
          <p:cNvSpPr>
            <a:spLocks noEditPoints="1"/>
          </p:cNvSpPr>
          <p:nvPr/>
        </p:nvSpPr>
        <p:spPr bwMode="auto">
          <a:xfrm>
            <a:off x="5544753" y="2379988"/>
            <a:ext cx="905917" cy="1286481"/>
          </a:xfrm>
          <a:custGeom>
            <a:avLst/>
            <a:gdLst>
              <a:gd name="T0" fmla="*/ 214 w 221"/>
              <a:gd name="T1" fmla="*/ 77 h 315"/>
              <a:gd name="T2" fmla="*/ 164 w 221"/>
              <a:gd name="T3" fmla="*/ 14 h 315"/>
              <a:gd name="T4" fmla="*/ 110 w 221"/>
              <a:gd name="T5" fmla="*/ 0 h 315"/>
              <a:gd name="T6" fmla="*/ 110 w 221"/>
              <a:gd name="T7" fmla="*/ 0 h 315"/>
              <a:gd name="T8" fmla="*/ 56 w 221"/>
              <a:gd name="T9" fmla="*/ 14 h 315"/>
              <a:gd name="T10" fmla="*/ 6 w 221"/>
              <a:gd name="T11" fmla="*/ 77 h 315"/>
              <a:gd name="T12" fmla="*/ 5 w 221"/>
              <a:gd name="T13" fmla="*/ 132 h 315"/>
              <a:gd name="T14" fmla="*/ 40 w 221"/>
              <a:gd name="T15" fmla="*/ 208 h 315"/>
              <a:gd name="T16" fmla="*/ 94 w 221"/>
              <a:gd name="T17" fmla="*/ 292 h 315"/>
              <a:gd name="T18" fmla="*/ 110 w 221"/>
              <a:gd name="T19" fmla="*/ 315 h 315"/>
              <a:gd name="T20" fmla="*/ 110 w 221"/>
              <a:gd name="T21" fmla="*/ 315 h 315"/>
              <a:gd name="T22" fmla="*/ 126 w 221"/>
              <a:gd name="T23" fmla="*/ 292 h 315"/>
              <a:gd name="T24" fmla="*/ 180 w 221"/>
              <a:gd name="T25" fmla="*/ 208 h 315"/>
              <a:gd name="T26" fmla="*/ 215 w 221"/>
              <a:gd name="T27" fmla="*/ 132 h 315"/>
              <a:gd name="T28" fmla="*/ 214 w 221"/>
              <a:gd name="T29" fmla="*/ 77 h 315"/>
              <a:gd name="T30" fmla="*/ 110 w 221"/>
              <a:gd name="T31" fmla="*/ 174 h 315"/>
              <a:gd name="T32" fmla="*/ 110 w 221"/>
              <a:gd name="T33" fmla="*/ 174 h 315"/>
              <a:gd name="T34" fmla="*/ 110 w 221"/>
              <a:gd name="T35" fmla="*/ 174 h 315"/>
              <a:gd name="T36" fmla="*/ 44 w 221"/>
              <a:gd name="T37" fmla="*/ 108 h 315"/>
              <a:gd name="T38" fmla="*/ 110 w 221"/>
              <a:gd name="T39" fmla="*/ 42 h 315"/>
              <a:gd name="T40" fmla="*/ 110 w 221"/>
              <a:gd name="T41" fmla="*/ 42 h 315"/>
              <a:gd name="T42" fmla="*/ 110 w 221"/>
              <a:gd name="T43" fmla="*/ 42 h 315"/>
              <a:gd name="T44" fmla="*/ 176 w 221"/>
              <a:gd name="T45" fmla="*/ 108 h 315"/>
              <a:gd name="T46" fmla="*/ 110 w 221"/>
              <a:gd name="T47" fmla="*/ 174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1" h="315">
                <a:moveTo>
                  <a:pt x="214" y="77"/>
                </a:moveTo>
                <a:cubicBezTo>
                  <a:pt x="206" y="50"/>
                  <a:pt x="189" y="29"/>
                  <a:pt x="164" y="14"/>
                </a:cubicBezTo>
                <a:cubicBezTo>
                  <a:pt x="147" y="4"/>
                  <a:pt x="129" y="0"/>
                  <a:pt x="110" y="0"/>
                </a:cubicBezTo>
                <a:cubicBezTo>
                  <a:pt x="110" y="0"/>
                  <a:pt x="110" y="0"/>
                  <a:pt x="110" y="0"/>
                </a:cubicBezTo>
                <a:cubicBezTo>
                  <a:pt x="91" y="0"/>
                  <a:pt x="73" y="4"/>
                  <a:pt x="56" y="14"/>
                </a:cubicBezTo>
                <a:cubicBezTo>
                  <a:pt x="31" y="29"/>
                  <a:pt x="15" y="50"/>
                  <a:pt x="6" y="77"/>
                </a:cubicBezTo>
                <a:cubicBezTo>
                  <a:pt x="1" y="95"/>
                  <a:pt x="0" y="114"/>
                  <a:pt x="5" y="132"/>
                </a:cubicBezTo>
                <a:cubicBezTo>
                  <a:pt x="13" y="159"/>
                  <a:pt x="26" y="184"/>
                  <a:pt x="40" y="208"/>
                </a:cubicBezTo>
                <a:cubicBezTo>
                  <a:pt x="58" y="237"/>
                  <a:pt x="76" y="264"/>
                  <a:pt x="94" y="292"/>
                </a:cubicBezTo>
                <a:cubicBezTo>
                  <a:pt x="99" y="300"/>
                  <a:pt x="104" y="307"/>
                  <a:pt x="110" y="315"/>
                </a:cubicBezTo>
                <a:cubicBezTo>
                  <a:pt x="110" y="315"/>
                  <a:pt x="110" y="315"/>
                  <a:pt x="110" y="315"/>
                </a:cubicBezTo>
                <a:cubicBezTo>
                  <a:pt x="116" y="307"/>
                  <a:pt x="121" y="300"/>
                  <a:pt x="126" y="292"/>
                </a:cubicBezTo>
                <a:cubicBezTo>
                  <a:pt x="144" y="264"/>
                  <a:pt x="163" y="237"/>
                  <a:pt x="180" y="208"/>
                </a:cubicBezTo>
                <a:cubicBezTo>
                  <a:pt x="194" y="184"/>
                  <a:pt x="207" y="159"/>
                  <a:pt x="215" y="132"/>
                </a:cubicBezTo>
                <a:cubicBezTo>
                  <a:pt x="221" y="114"/>
                  <a:pt x="220" y="95"/>
                  <a:pt x="214" y="77"/>
                </a:cubicBezTo>
                <a:close/>
                <a:moveTo>
                  <a:pt x="110" y="174"/>
                </a:moveTo>
                <a:cubicBezTo>
                  <a:pt x="110" y="174"/>
                  <a:pt x="110" y="174"/>
                  <a:pt x="110" y="174"/>
                </a:cubicBezTo>
                <a:cubicBezTo>
                  <a:pt x="110" y="174"/>
                  <a:pt x="110" y="174"/>
                  <a:pt x="110" y="174"/>
                </a:cubicBezTo>
                <a:cubicBezTo>
                  <a:pt x="74" y="174"/>
                  <a:pt x="44" y="145"/>
                  <a:pt x="44" y="108"/>
                </a:cubicBezTo>
                <a:cubicBezTo>
                  <a:pt x="44" y="72"/>
                  <a:pt x="74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47" y="42"/>
                  <a:pt x="176" y="72"/>
                  <a:pt x="176" y="108"/>
                </a:cubicBezTo>
                <a:cubicBezTo>
                  <a:pt x="176" y="145"/>
                  <a:pt x="147" y="174"/>
                  <a:pt x="110" y="174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7" name="TextBox 169">
            <a:extLst>
              <a:ext uri="{FF2B5EF4-FFF2-40B4-BE49-F238E27FC236}">
                <a16:creationId xmlns:a16="http://schemas.microsoft.com/office/drawing/2014/main" xmlns="" id="{2A81A2BA-1F7F-4BD4-80CB-D4E689347B7E}"/>
              </a:ext>
            </a:extLst>
          </p:cNvPr>
          <p:cNvSpPr txBox="1"/>
          <p:nvPr/>
        </p:nvSpPr>
        <p:spPr>
          <a:xfrm>
            <a:off x="5613460" y="2623118"/>
            <a:ext cx="79716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03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xmlns="" id="{830A12B6-2C82-4BF0-A17A-4930AA6602B9}"/>
              </a:ext>
            </a:extLst>
          </p:cNvPr>
          <p:cNvSpPr/>
          <p:nvPr/>
        </p:nvSpPr>
        <p:spPr>
          <a:xfrm>
            <a:off x="3048743" y="2747513"/>
            <a:ext cx="1754928" cy="855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172">
            <a:extLst>
              <a:ext uri="{FF2B5EF4-FFF2-40B4-BE49-F238E27FC236}">
                <a16:creationId xmlns:a16="http://schemas.microsoft.com/office/drawing/2014/main" xmlns="" id="{9054FD7B-D1AA-4AA9-9961-99A55CE36CA8}"/>
              </a:ext>
            </a:extLst>
          </p:cNvPr>
          <p:cNvSpPr txBox="1"/>
          <p:nvPr/>
        </p:nvSpPr>
        <p:spPr>
          <a:xfrm>
            <a:off x="2960659" y="2888809"/>
            <a:ext cx="1931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altLang="ko-KR" sz="1600" b="1" dirty="0">
                <a:cs typeface="Arial" pitchFamily="34" charset="0"/>
              </a:rPr>
              <a:t>Tests et validation </a:t>
            </a:r>
          </a:p>
        </p:txBody>
      </p:sp>
      <p:sp>
        <p:nvSpPr>
          <p:cNvPr id="52" name="ZoneTexte 51"/>
          <p:cNvSpPr txBox="1"/>
          <p:nvPr/>
        </p:nvSpPr>
        <p:spPr>
          <a:xfrm>
            <a:off x="225294" y="1048538"/>
            <a:ext cx="2059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Organisme d’acceuil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graphicFrame>
        <p:nvGraphicFramePr>
          <p:cNvPr id="51" name="Diagramme 50"/>
          <p:cNvGraphicFramePr/>
          <p:nvPr>
            <p:extLst>
              <p:ext uri="{D42A27DB-BD31-4B8C-83A1-F6EECF244321}">
                <p14:modId xmlns:p14="http://schemas.microsoft.com/office/powerpoint/2010/main" val="2365777750"/>
              </p:ext>
            </p:extLst>
          </p:nvPr>
        </p:nvGraphicFramePr>
        <p:xfrm>
          <a:off x="44941" y="97896"/>
          <a:ext cx="12078411" cy="764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5" name="Rectangle à coins arrondis 54"/>
          <p:cNvSpPr/>
          <p:nvPr/>
        </p:nvSpPr>
        <p:spPr>
          <a:xfrm>
            <a:off x="199563" y="3253457"/>
            <a:ext cx="2059501" cy="4710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/>
          <p:cNvSpPr txBox="1"/>
          <p:nvPr/>
        </p:nvSpPr>
        <p:spPr>
          <a:xfrm>
            <a:off x="225294" y="3196615"/>
            <a:ext cx="20595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000000"/>
                </a:solidFill>
                <a:cs typeface="Arial" pitchFamily="34" charset="0"/>
              </a:rPr>
              <a:t>Road </a:t>
            </a:r>
            <a:r>
              <a:rPr lang="en-US" altLang="ko-KR" sz="1600" dirty="0" smtClean="0">
                <a:solidFill>
                  <a:srgbClr val="000000"/>
                </a:solidFill>
                <a:cs typeface="Arial" pitchFamily="34" charset="0"/>
              </a:rPr>
              <a:t>map et plannification</a:t>
            </a:r>
            <a:endParaRPr lang="en-IN" sz="1600" b="1" dirty="0">
              <a:solidFill>
                <a:srgbClr val="000000"/>
              </a:solidFill>
              <a:latin typeface="Rockwell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650" y="1726320"/>
            <a:ext cx="9427729" cy="38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decel="100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decel="100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decel="100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" decel="1000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" decel="1000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" decel="1000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" decel="100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" decel="100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" decel="100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" decel="100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" decel="100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" decel="100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" decel="1000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" decel="100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4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" decel="100000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" decel="100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" decel="100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" decel="100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" decel="1000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" decel="100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" decel="100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" decel="100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" decel="100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8" grpId="1"/>
      <p:bldP spid="130" grpId="0"/>
      <p:bldP spid="130" grpId="1"/>
      <p:bldP spid="131" grpId="0"/>
      <p:bldP spid="131" grpId="1"/>
      <p:bldP spid="132" grpId="0"/>
      <p:bldP spid="132" grpId="1"/>
      <p:bldP spid="133" grpId="0"/>
      <p:bldP spid="133" grpId="1"/>
      <p:bldP spid="135" grpId="0"/>
      <p:bldP spid="135" grpId="1"/>
      <p:bldP spid="136" grpId="0" animBg="1"/>
      <p:bldP spid="136" grpId="1" animBg="1"/>
      <p:bldP spid="137" grpId="0" animBg="1"/>
      <p:bldP spid="137" grpId="1" animBg="1"/>
      <p:bldP spid="139" grpId="0" animBg="1"/>
      <p:bldP spid="139" grpId="1" animBg="1"/>
      <p:bldP spid="144" grpId="0"/>
      <p:bldP spid="144" grpId="1"/>
      <p:bldP spid="145" grpId="0" animBg="1"/>
      <p:bldP spid="145" grpId="1" animBg="1"/>
      <p:bldP spid="155" grpId="0"/>
      <p:bldP spid="155" grpId="1"/>
      <p:bldP spid="162" grpId="0" animBg="1"/>
      <p:bldP spid="162" grpId="1" animBg="1"/>
      <p:bldP spid="163" grpId="0" animBg="1"/>
      <p:bldP spid="163" grpId="1" animBg="1"/>
      <p:bldP spid="165" grpId="0" animBg="1"/>
      <p:bldP spid="165" grpId="1" animBg="1"/>
      <p:bldP spid="166" grpId="0" animBg="1"/>
      <p:bldP spid="166" grpId="1" animBg="1"/>
      <p:bldP spid="167" grpId="0"/>
      <p:bldP spid="167" grpId="1"/>
      <p:bldP spid="169" grpId="0" animBg="1"/>
      <p:bldP spid="169" grpId="1" animBg="1"/>
      <p:bldP spid="59" grpId="0"/>
      <p:bldP spid="59" grpId="1"/>
      <p:bldP spid="55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3851</TotalTime>
  <Words>1256</Words>
  <Application>Microsoft Office PowerPoint</Application>
  <PresentationFormat>Grand écran</PresentationFormat>
  <Paragraphs>483</Paragraphs>
  <Slides>25</Slides>
  <Notes>22</Notes>
  <HiddenSlides>0</HiddenSlides>
  <MMClips>1</MMClips>
  <ScaleCrop>false</ScaleCrop>
  <HeadingPairs>
    <vt:vector size="6" baseType="variant">
      <vt:variant>
        <vt:lpstr>Polices utilisées</vt:lpstr>
      </vt:variant>
      <vt:variant>
        <vt:i4>15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41" baseType="lpstr">
      <vt:lpstr>Arial Unicode MS</vt:lpstr>
      <vt:lpstr>맑은 고딕</vt:lpstr>
      <vt:lpstr>SimSun-ExtB</vt:lpstr>
      <vt:lpstr>Arial</vt:lpstr>
      <vt:lpstr>Calibri</vt:lpstr>
      <vt:lpstr>Calibri Light</vt:lpstr>
      <vt:lpstr>Century Gothic</vt:lpstr>
      <vt:lpstr>Constantia</vt:lpstr>
      <vt:lpstr>Georgia</vt:lpstr>
      <vt:lpstr>Noto Sans</vt:lpstr>
      <vt:lpstr>Open Sans</vt:lpstr>
      <vt:lpstr>Roboto Light</vt:lpstr>
      <vt:lpstr>Rockwell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Compte Microsoft</dc:creator>
  <cp:lastModifiedBy>Compte Microsoft</cp:lastModifiedBy>
  <cp:revision>179</cp:revision>
  <dcterms:created xsi:type="dcterms:W3CDTF">2022-06-06T16:01:38Z</dcterms:created>
  <dcterms:modified xsi:type="dcterms:W3CDTF">2022-06-27T14:50:02Z</dcterms:modified>
</cp:coreProperties>
</file>